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076137543" r:id="rId2"/>
    <p:sldId id="2147480860" r:id="rId3"/>
    <p:sldId id="2147480868" r:id="rId4"/>
    <p:sldId id="2076137536" r:id="rId5"/>
    <p:sldId id="2076137537" r:id="rId6"/>
    <p:sldId id="2076137552" r:id="rId7"/>
    <p:sldId id="2147479497" r:id="rId8"/>
    <p:sldId id="2076137553" r:id="rId9"/>
    <p:sldId id="2076137551" r:id="rId10"/>
    <p:sldId id="2147480859" r:id="rId11"/>
    <p:sldId id="2076137545" r:id="rId12"/>
    <p:sldId id="2147480870" r:id="rId13"/>
    <p:sldId id="2147480869" r:id="rId14"/>
    <p:sldId id="2147480871" r:id="rId15"/>
    <p:sldId id="2076137546" r:id="rId16"/>
    <p:sldId id="2147480864" r:id="rId17"/>
    <p:sldId id="2147480865" r:id="rId18"/>
    <p:sldId id="265" r:id="rId19"/>
    <p:sldId id="2076137548" r:id="rId20"/>
    <p:sldId id="2076137550" r:id="rId21"/>
    <p:sldId id="2147480866" r:id="rId22"/>
    <p:sldId id="2076137547" r:id="rId23"/>
    <p:sldId id="2147480877" r:id="rId24"/>
    <p:sldId id="2147480879" r:id="rId25"/>
    <p:sldId id="2147480876" r:id="rId26"/>
    <p:sldId id="2147480858" r:id="rId27"/>
    <p:sldId id="2147480880" r:id="rId28"/>
    <p:sldId id="2147480874" r:id="rId29"/>
    <p:sldId id="2147480875" r:id="rId30"/>
    <p:sldId id="2147480863" r:id="rId3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Presentation" id="{05865CCF-0D56-4163-B1CC-D3673D89BC92}">
          <p14:sldIdLst>
            <p14:sldId id="2076137543"/>
            <p14:sldId id="2147480860"/>
            <p14:sldId id="2147480868"/>
            <p14:sldId id="2076137536"/>
            <p14:sldId id="2076137537"/>
            <p14:sldId id="2076137552"/>
            <p14:sldId id="2147479497"/>
            <p14:sldId id="2076137553"/>
            <p14:sldId id="2076137551"/>
            <p14:sldId id="2147480859"/>
            <p14:sldId id="2076137545"/>
            <p14:sldId id="2147480870"/>
            <p14:sldId id="2147480869"/>
            <p14:sldId id="2147480871"/>
            <p14:sldId id="2076137546"/>
            <p14:sldId id="2147480864"/>
            <p14:sldId id="2147480865"/>
            <p14:sldId id="265"/>
            <p14:sldId id="2076137548"/>
            <p14:sldId id="2076137550"/>
            <p14:sldId id="2147480866"/>
            <p14:sldId id="2076137547"/>
            <p14:sldId id="2147480877"/>
            <p14:sldId id="2147480879"/>
            <p14:sldId id="2147480876"/>
            <p14:sldId id="2147480858"/>
            <p14:sldId id="2147480880"/>
            <p14:sldId id="2147480874"/>
            <p14:sldId id="2147480875"/>
            <p14:sldId id="2147480863"/>
          </p14:sldIdLst>
        </p14:section>
        <p14:section name="OLD" id="{690042FD-FE32-45FB-8646-5126278AD789}">
          <p14:sldIdLst/>
        </p14:section>
      </p14:sectionLst>
    </p:ex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8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F78"/>
    <a:srgbClr val="9DCB71"/>
    <a:srgbClr val="1E347F"/>
    <a:srgbClr val="2BC1F1"/>
    <a:srgbClr val="444080"/>
    <a:srgbClr val="ACD8E9"/>
    <a:srgbClr val="FC8900"/>
    <a:srgbClr val="FFD908"/>
    <a:srgbClr val="9376B4"/>
    <a:srgbClr val="F49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D881C8-D6E4-4C83-A1DE-3B2DC1C9529C}" v="6" dt="2024-06-04T06:29:19.94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E"/>
          </a:solidFill>
        </a:fill>
      </a:tcStyle>
    </a:wholeTbl>
    <a:band2H>
      <a:tcTxStyle/>
      <a:tcStyle>
        <a:tcBdr/>
        <a:fill>
          <a:solidFill>
            <a:srgbClr val="E6ED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4F7"/>
          </a:solidFill>
        </a:fill>
      </a:tcStyle>
    </a:wholeTbl>
    <a:band2H>
      <a:tcTxStyle/>
      <a:tcStyle>
        <a:tcBdr/>
        <a:fill>
          <a:solidFill>
            <a:srgbClr val="F4FAF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482" autoAdjust="0"/>
  </p:normalViewPr>
  <p:slideViewPr>
    <p:cSldViewPr snapToGrid="0">
      <p:cViewPr varScale="1">
        <p:scale>
          <a:sx n="84" d="100"/>
          <a:sy n="84" d="100"/>
        </p:scale>
        <p:origin x="1454" y="48"/>
      </p:cViewPr>
      <p:guideLst>
        <p:guide pos="2880"/>
        <p:guide orient="horz" pos="1847"/>
      </p:guideLst>
    </p:cSldViewPr>
  </p:slideViewPr>
  <p:outlineViewPr>
    <p:cViewPr>
      <p:scale>
        <a:sx n="33" d="100"/>
        <a:sy n="33" d="100"/>
      </p:scale>
      <p:origin x="0" y="-407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D43F31-91D1-47D6-BAC6-37A094CEB101}" type="doc">
      <dgm:prSet loTypeId="urn:microsoft.com/office/officeart/2005/8/layout/funnel1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59AAC1B-1761-4B18-AD70-671DD63DFBC1}">
      <dgm:prSet custT="1"/>
      <dgm:spPr/>
      <dgm:t>
        <a:bodyPr/>
        <a:lstStyle/>
        <a:p>
          <a:r>
            <a:rPr lang="en-US" sz="1600" b="1" i="0" baseline="0" dirty="0"/>
            <a:t>People</a:t>
          </a:r>
          <a:endParaRPr lang="nl-NL" sz="900" dirty="0"/>
        </a:p>
      </dgm:t>
    </dgm:pt>
    <dgm:pt modelId="{6ACA163D-4EB2-416F-B116-C98E01A01EA8}" type="parTrans" cxnId="{53623DB8-863F-4E5B-AA0A-8407298B9EB9}">
      <dgm:prSet/>
      <dgm:spPr/>
      <dgm:t>
        <a:bodyPr/>
        <a:lstStyle/>
        <a:p>
          <a:endParaRPr lang="nl-NL"/>
        </a:p>
      </dgm:t>
    </dgm:pt>
    <dgm:pt modelId="{2EB08FE6-7F22-4B66-BF15-EFED7BE1E455}" type="sibTrans" cxnId="{53623DB8-863F-4E5B-AA0A-8407298B9EB9}">
      <dgm:prSet/>
      <dgm:spPr/>
      <dgm:t>
        <a:bodyPr/>
        <a:lstStyle/>
        <a:p>
          <a:endParaRPr lang="nl-NL"/>
        </a:p>
      </dgm:t>
    </dgm:pt>
    <dgm:pt modelId="{6C43D9E2-9700-4F27-9CAE-B045F4F8DEEC}">
      <dgm:prSet custT="1"/>
      <dgm:spPr/>
      <dgm:t>
        <a:bodyPr/>
        <a:lstStyle/>
        <a:p>
          <a:r>
            <a:rPr lang="en-US" sz="1400" b="1" i="0" baseline="0" dirty="0"/>
            <a:t>Process</a:t>
          </a:r>
          <a:endParaRPr lang="nl-NL" sz="900" dirty="0"/>
        </a:p>
      </dgm:t>
    </dgm:pt>
    <dgm:pt modelId="{FCB26E82-EE7B-49C0-8512-716AC41011AA}" type="parTrans" cxnId="{F07CC31A-F40A-4B6D-B535-A84312CAA854}">
      <dgm:prSet/>
      <dgm:spPr/>
      <dgm:t>
        <a:bodyPr/>
        <a:lstStyle/>
        <a:p>
          <a:endParaRPr lang="nl-NL"/>
        </a:p>
      </dgm:t>
    </dgm:pt>
    <dgm:pt modelId="{29BAC1E6-6066-4ACC-8A61-8CBA5961252E}" type="sibTrans" cxnId="{F07CC31A-F40A-4B6D-B535-A84312CAA854}">
      <dgm:prSet/>
      <dgm:spPr/>
      <dgm:t>
        <a:bodyPr/>
        <a:lstStyle/>
        <a:p>
          <a:endParaRPr lang="nl-NL"/>
        </a:p>
      </dgm:t>
    </dgm:pt>
    <dgm:pt modelId="{4573F6F4-A156-4D55-BE82-AE473A113C44}">
      <dgm:prSet custT="1"/>
      <dgm:spPr/>
      <dgm:t>
        <a:bodyPr/>
        <a:lstStyle/>
        <a:p>
          <a:r>
            <a:rPr lang="en-US" sz="900" b="1" i="0" baseline="0" dirty="0"/>
            <a:t>Technology</a:t>
          </a:r>
          <a:endParaRPr lang="nl-NL" sz="1600" dirty="0"/>
        </a:p>
      </dgm:t>
    </dgm:pt>
    <dgm:pt modelId="{B725CDB5-30E5-4AA1-946B-54EFB77D77AA}" type="parTrans" cxnId="{FD15EEF8-24B1-4E17-B51F-770F334EB002}">
      <dgm:prSet/>
      <dgm:spPr/>
      <dgm:t>
        <a:bodyPr/>
        <a:lstStyle/>
        <a:p>
          <a:endParaRPr lang="nl-NL"/>
        </a:p>
      </dgm:t>
    </dgm:pt>
    <dgm:pt modelId="{09A7C8D9-9AB2-4AC4-8DBA-98C532FE7872}" type="sibTrans" cxnId="{FD15EEF8-24B1-4E17-B51F-770F334EB002}">
      <dgm:prSet/>
      <dgm:spPr/>
      <dgm:t>
        <a:bodyPr/>
        <a:lstStyle/>
        <a:p>
          <a:endParaRPr lang="nl-NL"/>
        </a:p>
      </dgm:t>
    </dgm:pt>
    <dgm:pt modelId="{5591B65F-EEFC-4D6A-97B0-7906B44D85D8}">
      <dgm:prSet custT="1"/>
      <dgm:spPr/>
      <dgm:t>
        <a:bodyPr anchor="b"/>
        <a:lstStyle/>
        <a:p>
          <a:r>
            <a:rPr lang="en-US" sz="1100" b="1" i="0" baseline="0" dirty="0">
              <a:solidFill>
                <a:schemeClr val="accent4"/>
              </a:solidFill>
            </a:rPr>
            <a:t>Key Takeaways &amp; Actionable steps</a:t>
          </a:r>
          <a:endParaRPr lang="nl-NL" sz="1100" b="1" dirty="0">
            <a:solidFill>
              <a:schemeClr val="accent4"/>
            </a:solidFill>
          </a:endParaRPr>
        </a:p>
      </dgm:t>
    </dgm:pt>
    <dgm:pt modelId="{144718DF-1C3A-4A20-800B-1516724747FE}" type="parTrans" cxnId="{5DCCE402-BA8F-402E-B3EE-1E3990B839FD}">
      <dgm:prSet/>
      <dgm:spPr/>
      <dgm:t>
        <a:bodyPr/>
        <a:lstStyle/>
        <a:p>
          <a:endParaRPr lang="nl-NL"/>
        </a:p>
      </dgm:t>
    </dgm:pt>
    <dgm:pt modelId="{D40BDEFD-B159-48D2-A51E-906553D119A6}" type="sibTrans" cxnId="{5DCCE402-BA8F-402E-B3EE-1E3990B839FD}">
      <dgm:prSet/>
      <dgm:spPr/>
      <dgm:t>
        <a:bodyPr/>
        <a:lstStyle/>
        <a:p>
          <a:endParaRPr lang="nl-NL"/>
        </a:p>
      </dgm:t>
    </dgm:pt>
    <dgm:pt modelId="{0560BDB3-2C4D-4B68-A3E2-8E5252765BC4}" type="pres">
      <dgm:prSet presAssocID="{9AD43F31-91D1-47D6-BAC6-37A094CEB101}" presName="Name0" presStyleCnt="0">
        <dgm:presLayoutVars>
          <dgm:chMax val="4"/>
          <dgm:resizeHandles val="exact"/>
        </dgm:presLayoutVars>
      </dgm:prSet>
      <dgm:spPr/>
    </dgm:pt>
    <dgm:pt modelId="{26BB922A-5FA1-4C23-AAE1-AFA06AD2634A}" type="pres">
      <dgm:prSet presAssocID="{9AD43F31-91D1-47D6-BAC6-37A094CEB101}" presName="ellipse" presStyleLbl="trBgShp" presStyleIdx="0" presStyleCnt="1"/>
      <dgm:spPr/>
    </dgm:pt>
    <dgm:pt modelId="{CC30F0BF-064D-4648-BDC5-570B9703D41E}" type="pres">
      <dgm:prSet presAssocID="{9AD43F31-91D1-47D6-BAC6-37A094CEB101}" presName="arrow1" presStyleLbl="fgShp" presStyleIdx="0" presStyleCnt="1"/>
      <dgm:spPr/>
    </dgm:pt>
    <dgm:pt modelId="{6BF436B6-38AC-497C-A301-0F2905075798}" type="pres">
      <dgm:prSet presAssocID="{9AD43F31-91D1-47D6-BAC6-37A094CEB101}" presName="rectangle" presStyleLbl="revTx" presStyleIdx="0" presStyleCnt="1">
        <dgm:presLayoutVars>
          <dgm:bulletEnabled val="1"/>
        </dgm:presLayoutVars>
      </dgm:prSet>
      <dgm:spPr/>
    </dgm:pt>
    <dgm:pt modelId="{BAE6CFAD-8233-4590-B18C-B25497F635FC}" type="pres">
      <dgm:prSet presAssocID="{6C43D9E2-9700-4F27-9CAE-B045F4F8DEEC}" presName="item1" presStyleLbl="node1" presStyleIdx="0" presStyleCnt="3">
        <dgm:presLayoutVars>
          <dgm:bulletEnabled val="1"/>
        </dgm:presLayoutVars>
      </dgm:prSet>
      <dgm:spPr/>
    </dgm:pt>
    <dgm:pt modelId="{E082AC64-7EA6-47BF-B8B3-0A2941FE6F3F}" type="pres">
      <dgm:prSet presAssocID="{4573F6F4-A156-4D55-BE82-AE473A113C44}" presName="item2" presStyleLbl="node1" presStyleIdx="1" presStyleCnt="3">
        <dgm:presLayoutVars>
          <dgm:bulletEnabled val="1"/>
        </dgm:presLayoutVars>
      </dgm:prSet>
      <dgm:spPr/>
    </dgm:pt>
    <dgm:pt modelId="{6305200A-329E-4BCC-B09F-66C8876EF2E9}" type="pres">
      <dgm:prSet presAssocID="{5591B65F-EEFC-4D6A-97B0-7906B44D85D8}" presName="item3" presStyleLbl="node1" presStyleIdx="2" presStyleCnt="3">
        <dgm:presLayoutVars>
          <dgm:bulletEnabled val="1"/>
        </dgm:presLayoutVars>
      </dgm:prSet>
      <dgm:spPr/>
    </dgm:pt>
    <dgm:pt modelId="{EEB8D746-542C-4441-81BF-63C9F473502E}" type="pres">
      <dgm:prSet presAssocID="{9AD43F31-91D1-47D6-BAC6-37A094CEB101}" presName="funnel" presStyleLbl="trAlignAcc1" presStyleIdx="0" presStyleCnt="1"/>
      <dgm:spPr/>
    </dgm:pt>
  </dgm:ptLst>
  <dgm:cxnLst>
    <dgm:cxn modelId="{5DCCE402-BA8F-402E-B3EE-1E3990B839FD}" srcId="{9AD43F31-91D1-47D6-BAC6-37A094CEB101}" destId="{5591B65F-EEFC-4D6A-97B0-7906B44D85D8}" srcOrd="3" destOrd="0" parTransId="{144718DF-1C3A-4A20-800B-1516724747FE}" sibTransId="{D40BDEFD-B159-48D2-A51E-906553D119A6}"/>
    <dgm:cxn modelId="{F07CC31A-F40A-4B6D-B535-A84312CAA854}" srcId="{9AD43F31-91D1-47D6-BAC6-37A094CEB101}" destId="{6C43D9E2-9700-4F27-9CAE-B045F4F8DEEC}" srcOrd="1" destOrd="0" parTransId="{FCB26E82-EE7B-49C0-8512-716AC41011AA}" sibTransId="{29BAC1E6-6066-4ACC-8A61-8CBA5961252E}"/>
    <dgm:cxn modelId="{9181296A-E361-494A-84FF-31FD4798EDC7}" type="presOf" srcId="{4573F6F4-A156-4D55-BE82-AE473A113C44}" destId="{BAE6CFAD-8233-4590-B18C-B25497F635FC}" srcOrd="0" destOrd="0" presId="urn:microsoft.com/office/officeart/2005/8/layout/funnel1"/>
    <dgm:cxn modelId="{C6A3AD7B-4E26-4224-BB00-45259EFF93BA}" type="presOf" srcId="{9AD43F31-91D1-47D6-BAC6-37A094CEB101}" destId="{0560BDB3-2C4D-4B68-A3E2-8E5252765BC4}" srcOrd="0" destOrd="0" presId="urn:microsoft.com/office/officeart/2005/8/layout/funnel1"/>
    <dgm:cxn modelId="{B56E9EAE-43C3-4974-B377-C1F51C2215CA}" type="presOf" srcId="{6C43D9E2-9700-4F27-9CAE-B045F4F8DEEC}" destId="{E082AC64-7EA6-47BF-B8B3-0A2941FE6F3F}" srcOrd="0" destOrd="0" presId="urn:microsoft.com/office/officeart/2005/8/layout/funnel1"/>
    <dgm:cxn modelId="{53623DB8-863F-4E5B-AA0A-8407298B9EB9}" srcId="{9AD43F31-91D1-47D6-BAC6-37A094CEB101}" destId="{B59AAC1B-1761-4B18-AD70-671DD63DFBC1}" srcOrd="0" destOrd="0" parTransId="{6ACA163D-4EB2-416F-B116-C98E01A01EA8}" sibTransId="{2EB08FE6-7F22-4B66-BF15-EFED7BE1E455}"/>
    <dgm:cxn modelId="{EABD16F1-2929-4B46-B559-51DE109C632C}" type="presOf" srcId="{5591B65F-EEFC-4D6A-97B0-7906B44D85D8}" destId="{6BF436B6-38AC-497C-A301-0F2905075798}" srcOrd="0" destOrd="0" presId="urn:microsoft.com/office/officeart/2005/8/layout/funnel1"/>
    <dgm:cxn modelId="{054D58F8-B1ED-460E-A45E-C506294FE0B5}" type="presOf" srcId="{B59AAC1B-1761-4B18-AD70-671DD63DFBC1}" destId="{6305200A-329E-4BCC-B09F-66C8876EF2E9}" srcOrd="0" destOrd="0" presId="urn:microsoft.com/office/officeart/2005/8/layout/funnel1"/>
    <dgm:cxn modelId="{FD15EEF8-24B1-4E17-B51F-770F334EB002}" srcId="{9AD43F31-91D1-47D6-BAC6-37A094CEB101}" destId="{4573F6F4-A156-4D55-BE82-AE473A113C44}" srcOrd="2" destOrd="0" parTransId="{B725CDB5-30E5-4AA1-946B-54EFB77D77AA}" sibTransId="{09A7C8D9-9AB2-4AC4-8DBA-98C532FE7872}"/>
    <dgm:cxn modelId="{77CBC675-447F-4E01-A6B0-479C049345DF}" type="presParOf" srcId="{0560BDB3-2C4D-4B68-A3E2-8E5252765BC4}" destId="{26BB922A-5FA1-4C23-AAE1-AFA06AD2634A}" srcOrd="0" destOrd="0" presId="urn:microsoft.com/office/officeart/2005/8/layout/funnel1"/>
    <dgm:cxn modelId="{6EAF488A-70E4-49BC-A249-7146FE32C041}" type="presParOf" srcId="{0560BDB3-2C4D-4B68-A3E2-8E5252765BC4}" destId="{CC30F0BF-064D-4648-BDC5-570B9703D41E}" srcOrd="1" destOrd="0" presId="urn:microsoft.com/office/officeart/2005/8/layout/funnel1"/>
    <dgm:cxn modelId="{C42A43F8-E065-4B16-8E63-336674711F52}" type="presParOf" srcId="{0560BDB3-2C4D-4B68-A3E2-8E5252765BC4}" destId="{6BF436B6-38AC-497C-A301-0F2905075798}" srcOrd="2" destOrd="0" presId="urn:microsoft.com/office/officeart/2005/8/layout/funnel1"/>
    <dgm:cxn modelId="{07FFA68B-863E-42CC-8807-3EBF0FFB0BA6}" type="presParOf" srcId="{0560BDB3-2C4D-4B68-A3E2-8E5252765BC4}" destId="{BAE6CFAD-8233-4590-B18C-B25497F635FC}" srcOrd="3" destOrd="0" presId="urn:microsoft.com/office/officeart/2005/8/layout/funnel1"/>
    <dgm:cxn modelId="{AD8216F4-C619-4E00-976A-DD217D6E43DD}" type="presParOf" srcId="{0560BDB3-2C4D-4B68-A3E2-8E5252765BC4}" destId="{E082AC64-7EA6-47BF-B8B3-0A2941FE6F3F}" srcOrd="4" destOrd="0" presId="urn:microsoft.com/office/officeart/2005/8/layout/funnel1"/>
    <dgm:cxn modelId="{369ED3CE-5AA8-4700-A124-0629E0ED2C90}" type="presParOf" srcId="{0560BDB3-2C4D-4B68-A3E2-8E5252765BC4}" destId="{6305200A-329E-4BCC-B09F-66C8876EF2E9}" srcOrd="5" destOrd="0" presId="urn:microsoft.com/office/officeart/2005/8/layout/funnel1"/>
    <dgm:cxn modelId="{C130F897-53EC-46A8-83FE-8E7020C3E55F}" type="presParOf" srcId="{0560BDB3-2C4D-4B68-A3E2-8E5252765BC4}" destId="{EEB8D746-542C-4441-81BF-63C9F473502E}" srcOrd="6" destOrd="0" presId="urn:microsoft.com/office/officeart/2005/8/layout/funnel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FC6861-F0F5-4F12-B224-84A4A3A96C33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D0D3CB0-74BE-4588-A07F-DFD534A13347}">
      <dgm:prSet custT="1"/>
      <dgm:spPr/>
      <dgm:t>
        <a:bodyPr/>
        <a:lstStyle/>
        <a:p>
          <a:r>
            <a:rPr lang="en-US" sz="1600" dirty="0"/>
            <a:t>Downplaying</a:t>
          </a:r>
          <a:endParaRPr lang="nl-NL" sz="1600" dirty="0"/>
        </a:p>
      </dgm:t>
    </dgm:pt>
    <dgm:pt modelId="{825A97D7-7111-4647-9408-2DB538E3F35E}" type="parTrans" cxnId="{6EE55AB9-80B3-4F09-A9A5-D467C57544CE}">
      <dgm:prSet/>
      <dgm:spPr/>
      <dgm:t>
        <a:bodyPr/>
        <a:lstStyle/>
        <a:p>
          <a:endParaRPr lang="nl-NL"/>
        </a:p>
      </dgm:t>
    </dgm:pt>
    <dgm:pt modelId="{1BA1EA44-86C7-418B-8A10-7908B32C2DFB}" type="sibTrans" cxnId="{6EE55AB9-80B3-4F09-A9A5-D467C57544CE}">
      <dgm:prSet/>
      <dgm:spPr/>
      <dgm:t>
        <a:bodyPr/>
        <a:lstStyle/>
        <a:p>
          <a:endParaRPr lang="nl-NL"/>
        </a:p>
      </dgm:t>
    </dgm:pt>
    <dgm:pt modelId="{77104F4E-E468-4675-8EED-55DCD1B00F28}">
      <dgm:prSet custT="1"/>
      <dgm:spPr/>
      <dgm:t>
        <a:bodyPr/>
        <a:lstStyle/>
        <a:p>
          <a:r>
            <a:rPr lang="en-US" sz="1100" b="0" i="0" baseline="0" dirty="0"/>
            <a:t>Test environments</a:t>
          </a:r>
          <a:endParaRPr lang="nl-NL" sz="1100" dirty="0"/>
        </a:p>
      </dgm:t>
    </dgm:pt>
    <dgm:pt modelId="{577E9297-1BD2-4A67-B2C6-78BE81E6EEF5}" type="parTrans" cxnId="{5059E6C2-28DD-4530-814C-28DD1CB38151}">
      <dgm:prSet/>
      <dgm:spPr/>
      <dgm:t>
        <a:bodyPr/>
        <a:lstStyle/>
        <a:p>
          <a:endParaRPr lang="nl-NL"/>
        </a:p>
      </dgm:t>
    </dgm:pt>
    <dgm:pt modelId="{B3BAC241-E03B-43AF-ADFF-882E0ADE76DA}" type="sibTrans" cxnId="{5059E6C2-28DD-4530-814C-28DD1CB38151}">
      <dgm:prSet/>
      <dgm:spPr/>
      <dgm:t>
        <a:bodyPr/>
        <a:lstStyle/>
        <a:p>
          <a:endParaRPr lang="nl-NL"/>
        </a:p>
      </dgm:t>
    </dgm:pt>
    <dgm:pt modelId="{3D09CBFE-F739-4CD3-8C72-1C52B34A0756}">
      <dgm:prSet custT="1"/>
      <dgm:spPr/>
      <dgm:t>
        <a:bodyPr/>
        <a:lstStyle/>
        <a:p>
          <a:r>
            <a:rPr lang="en-US" sz="1100" b="0" i="0" baseline="0" dirty="0"/>
            <a:t>Small Customer / tenant</a:t>
          </a:r>
          <a:endParaRPr lang="nl-NL" sz="1100" dirty="0"/>
        </a:p>
      </dgm:t>
    </dgm:pt>
    <dgm:pt modelId="{5A460CF7-18B5-417A-955E-FE11AD1F0236}" type="parTrans" cxnId="{41CD7684-CE19-4A98-AC2B-CB66C48D1A92}">
      <dgm:prSet/>
      <dgm:spPr/>
      <dgm:t>
        <a:bodyPr/>
        <a:lstStyle/>
        <a:p>
          <a:endParaRPr lang="nl-NL"/>
        </a:p>
      </dgm:t>
    </dgm:pt>
    <dgm:pt modelId="{4CD1F7BB-ABE5-4A0E-9949-7FA785EE470E}" type="sibTrans" cxnId="{41CD7684-CE19-4A98-AC2B-CB66C48D1A92}">
      <dgm:prSet/>
      <dgm:spPr/>
      <dgm:t>
        <a:bodyPr/>
        <a:lstStyle/>
        <a:p>
          <a:endParaRPr lang="nl-NL"/>
        </a:p>
      </dgm:t>
    </dgm:pt>
    <dgm:pt modelId="{FD269A82-E882-45C4-A416-82A5D0781DC8}">
      <dgm:prSet custT="1"/>
      <dgm:spPr/>
      <dgm:t>
        <a:bodyPr/>
        <a:lstStyle/>
        <a:p>
          <a:r>
            <a:rPr lang="en-US" sz="1100" b="0" i="0" baseline="0" dirty="0"/>
            <a:t>Customer does own management</a:t>
          </a:r>
          <a:endParaRPr lang="nl-NL" sz="1000" dirty="0"/>
        </a:p>
      </dgm:t>
    </dgm:pt>
    <dgm:pt modelId="{11E5DB81-A1D6-49E7-8D2A-BE075D4379D8}" type="parTrans" cxnId="{274FBF16-725F-4D60-90A8-31E7F6977B71}">
      <dgm:prSet/>
      <dgm:spPr/>
      <dgm:t>
        <a:bodyPr/>
        <a:lstStyle/>
        <a:p>
          <a:endParaRPr lang="nl-NL"/>
        </a:p>
      </dgm:t>
    </dgm:pt>
    <dgm:pt modelId="{F4A852C8-2D50-4BD8-8C52-4F75390B1CB6}" type="sibTrans" cxnId="{274FBF16-725F-4D60-90A8-31E7F6977B71}">
      <dgm:prSet/>
      <dgm:spPr/>
      <dgm:t>
        <a:bodyPr/>
        <a:lstStyle/>
        <a:p>
          <a:endParaRPr lang="nl-NL"/>
        </a:p>
      </dgm:t>
    </dgm:pt>
    <dgm:pt modelId="{178F8CF7-DB36-44F3-BA10-F04D0054321E}">
      <dgm:prSet custT="1"/>
      <dgm:spPr/>
      <dgm:t>
        <a:bodyPr/>
        <a:lstStyle/>
        <a:p>
          <a:r>
            <a:rPr lang="en-US" sz="1600" dirty="0"/>
            <a:t>‘Old School’ values</a:t>
          </a:r>
          <a:endParaRPr lang="nl-NL" sz="1600" dirty="0"/>
        </a:p>
      </dgm:t>
    </dgm:pt>
    <dgm:pt modelId="{A1763ACF-3D77-4C6A-AABC-B83264266C9F}" type="parTrans" cxnId="{F7531AEE-7BF7-4003-8B7D-1CC43DA1A59B}">
      <dgm:prSet/>
      <dgm:spPr/>
      <dgm:t>
        <a:bodyPr/>
        <a:lstStyle/>
        <a:p>
          <a:endParaRPr lang="nl-NL"/>
        </a:p>
      </dgm:t>
    </dgm:pt>
    <dgm:pt modelId="{904186B5-6D1C-403F-AE74-8D12193A12F7}" type="sibTrans" cxnId="{F7531AEE-7BF7-4003-8B7D-1CC43DA1A59B}">
      <dgm:prSet/>
      <dgm:spPr/>
      <dgm:t>
        <a:bodyPr/>
        <a:lstStyle/>
        <a:p>
          <a:endParaRPr lang="nl-NL"/>
        </a:p>
      </dgm:t>
    </dgm:pt>
    <dgm:pt modelId="{627425D6-32D5-4BFB-9814-42B75C8B666E}">
      <dgm:prSet custT="1"/>
      <dgm:spPr/>
      <dgm:t>
        <a:bodyPr/>
        <a:lstStyle/>
        <a:p>
          <a:r>
            <a:rPr lang="en-US" sz="1600" b="0" i="0" baseline="0" dirty="0"/>
            <a:t>Lack of knowledge</a:t>
          </a:r>
          <a:endParaRPr lang="nl-NL" sz="1600" dirty="0"/>
        </a:p>
      </dgm:t>
    </dgm:pt>
    <dgm:pt modelId="{C9EA95FA-6127-4873-97A0-BFCCAD6A50E2}" type="parTrans" cxnId="{A95AE956-9C14-4E58-8809-4A970D34AA69}">
      <dgm:prSet/>
      <dgm:spPr/>
      <dgm:t>
        <a:bodyPr/>
        <a:lstStyle/>
        <a:p>
          <a:endParaRPr lang="nl-NL"/>
        </a:p>
      </dgm:t>
    </dgm:pt>
    <dgm:pt modelId="{B1EFEAE5-498F-4A79-BF2B-9A338ABD88EE}" type="sibTrans" cxnId="{A95AE956-9C14-4E58-8809-4A970D34AA69}">
      <dgm:prSet/>
      <dgm:spPr/>
      <dgm:t>
        <a:bodyPr/>
        <a:lstStyle/>
        <a:p>
          <a:endParaRPr lang="nl-NL"/>
        </a:p>
      </dgm:t>
    </dgm:pt>
    <dgm:pt modelId="{BD26126E-8A95-4724-8E2C-D3F8A085AD66}">
      <dgm:prSet custT="1"/>
      <dgm:spPr/>
      <dgm:t>
        <a:bodyPr/>
        <a:lstStyle/>
        <a:p>
          <a:r>
            <a:rPr lang="en-US" sz="1100" dirty="0"/>
            <a:t>Technical</a:t>
          </a:r>
          <a:endParaRPr lang="nl-NL" sz="1100" dirty="0"/>
        </a:p>
      </dgm:t>
    </dgm:pt>
    <dgm:pt modelId="{0B647F9C-EDD4-4717-BE42-B384EF397F9D}" type="parTrans" cxnId="{E408BDD3-796F-451C-8793-3EDCA0A6B167}">
      <dgm:prSet/>
      <dgm:spPr/>
      <dgm:t>
        <a:bodyPr/>
        <a:lstStyle/>
        <a:p>
          <a:endParaRPr lang="nl-NL"/>
        </a:p>
      </dgm:t>
    </dgm:pt>
    <dgm:pt modelId="{3A65290D-2699-4315-8871-E0637055DEF0}" type="sibTrans" cxnId="{E408BDD3-796F-451C-8793-3EDCA0A6B167}">
      <dgm:prSet/>
      <dgm:spPr/>
      <dgm:t>
        <a:bodyPr/>
        <a:lstStyle/>
        <a:p>
          <a:endParaRPr lang="nl-NL"/>
        </a:p>
      </dgm:t>
    </dgm:pt>
    <dgm:pt modelId="{FFCF9F2B-8788-4F22-887E-1AD5A9336420}">
      <dgm:prSet custT="1"/>
      <dgm:spPr/>
      <dgm:t>
        <a:bodyPr/>
        <a:lstStyle/>
        <a:p>
          <a:r>
            <a:rPr lang="en-US" sz="1100" dirty="0"/>
            <a:t>Responsibility</a:t>
          </a:r>
          <a:endParaRPr lang="nl-NL" sz="1100" dirty="0"/>
        </a:p>
      </dgm:t>
    </dgm:pt>
    <dgm:pt modelId="{BDD0EFE4-55F1-4ED7-928E-9EB1E05807E7}" type="parTrans" cxnId="{6C9A895F-5018-4AC1-B4CC-80981DBF4C00}">
      <dgm:prSet/>
      <dgm:spPr/>
      <dgm:t>
        <a:bodyPr/>
        <a:lstStyle/>
        <a:p>
          <a:endParaRPr lang="nl-NL"/>
        </a:p>
      </dgm:t>
    </dgm:pt>
    <dgm:pt modelId="{C636A76E-55D8-4ED7-BD6F-B850266FDD23}" type="sibTrans" cxnId="{6C9A895F-5018-4AC1-B4CC-80981DBF4C00}">
      <dgm:prSet/>
      <dgm:spPr/>
      <dgm:t>
        <a:bodyPr/>
        <a:lstStyle/>
        <a:p>
          <a:endParaRPr lang="nl-NL"/>
        </a:p>
      </dgm:t>
    </dgm:pt>
    <dgm:pt modelId="{FCB0A90B-8729-4882-933E-3D2E71B493EE}">
      <dgm:prSet custT="1"/>
      <dgm:spPr/>
      <dgm:t>
        <a:bodyPr/>
        <a:lstStyle/>
        <a:p>
          <a:r>
            <a:rPr lang="en-US" sz="1100" dirty="0"/>
            <a:t>Accountability</a:t>
          </a:r>
          <a:endParaRPr lang="nl-NL" sz="1100" dirty="0"/>
        </a:p>
      </dgm:t>
    </dgm:pt>
    <dgm:pt modelId="{2873817A-83D0-4245-98AE-61A8516E64E8}" type="parTrans" cxnId="{1145687F-AB5E-4C64-944D-FC8953462A67}">
      <dgm:prSet/>
      <dgm:spPr/>
      <dgm:t>
        <a:bodyPr/>
        <a:lstStyle/>
        <a:p>
          <a:endParaRPr lang="nl-NL"/>
        </a:p>
      </dgm:t>
    </dgm:pt>
    <dgm:pt modelId="{5071239B-78BB-4843-84D8-6784ADD225D0}" type="sibTrans" cxnId="{1145687F-AB5E-4C64-944D-FC8953462A67}">
      <dgm:prSet/>
      <dgm:spPr/>
      <dgm:t>
        <a:bodyPr/>
        <a:lstStyle/>
        <a:p>
          <a:endParaRPr lang="nl-NL"/>
        </a:p>
      </dgm:t>
    </dgm:pt>
    <dgm:pt modelId="{7AE7C9D9-5056-4E68-AB13-084CCE9E0382}">
      <dgm:prSet custT="1"/>
      <dgm:spPr/>
      <dgm:t>
        <a:bodyPr/>
        <a:lstStyle/>
        <a:p>
          <a:r>
            <a:rPr lang="en-US" sz="1100" dirty="0"/>
            <a:t>Used to do things the old way</a:t>
          </a:r>
          <a:endParaRPr lang="nl-NL" sz="1100" dirty="0"/>
        </a:p>
      </dgm:t>
    </dgm:pt>
    <dgm:pt modelId="{9B57216A-07AA-482A-ACAA-9D955E69D25C}" type="parTrans" cxnId="{B0279D79-A98A-4F92-A20C-D549E9395039}">
      <dgm:prSet/>
      <dgm:spPr/>
      <dgm:t>
        <a:bodyPr/>
        <a:lstStyle/>
        <a:p>
          <a:endParaRPr lang="nl-NL"/>
        </a:p>
      </dgm:t>
    </dgm:pt>
    <dgm:pt modelId="{A5E415D7-7B11-406B-8C9A-17AD18BCF8D0}" type="sibTrans" cxnId="{B0279D79-A98A-4F92-A20C-D549E9395039}">
      <dgm:prSet/>
      <dgm:spPr/>
      <dgm:t>
        <a:bodyPr/>
        <a:lstStyle/>
        <a:p>
          <a:endParaRPr lang="nl-NL"/>
        </a:p>
      </dgm:t>
    </dgm:pt>
    <dgm:pt modelId="{645E53BD-5611-4E6D-B3F3-6B9902507359}" type="pres">
      <dgm:prSet presAssocID="{C5FC6861-F0F5-4F12-B224-84A4A3A96C33}" presName="Name0" presStyleCnt="0">
        <dgm:presLayoutVars>
          <dgm:dir/>
          <dgm:resizeHandles val="exact"/>
        </dgm:presLayoutVars>
      </dgm:prSet>
      <dgm:spPr/>
    </dgm:pt>
    <dgm:pt modelId="{990AADEC-AFBD-427B-B892-C3F13A0A77B6}" type="pres">
      <dgm:prSet presAssocID="{AD0D3CB0-74BE-4588-A07F-DFD534A13347}" presName="compNode" presStyleCnt="0"/>
      <dgm:spPr/>
    </dgm:pt>
    <dgm:pt modelId="{73DAD54C-92F5-433E-B357-EE0A9F1273CD}" type="pres">
      <dgm:prSet presAssocID="{AD0D3CB0-74BE-4588-A07F-DFD534A13347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F8C355B-BAC2-491E-9199-4D45B9596821}" type="pres">
      <dgm:prSet presAssocID="{AD0D3CB0-74BE-4588-A07F-DFD534A13347}" presName="textRect" presStyleLbl="revTx" presStyleIdx="0" presStyleCnt="3">
        <dgm:presLayoutVars>
          <dgm:bulletEnabled val="1"/>
        </dgm:presLayoutVars>
      </dgm:prSet>
      <dgm:spPr/>
    </dgm:pt>
    <dgm:pt modelId="{EB0C7BC9-7285-4464-A3A5-809881E14D64}" type="pres">
      <dgm:prSet presAssocID="{1BA1EA44-86C7-418B-8A10-7908B32C2DFB}" presName="sibTrans" presStyleLbl="sibTrans2D1" presStyleIdx="0" presStyleCnt="0"/>
      <dgm:spPr/>
    </dgm:pt>
    <dgm:pt modelId="{3527E858-2946-446B-A72B-BD2F991B44B7}" type="pres">
      <dgm:prSet presAssocID="{178F8CF7-DB36-44F3-BA10-F04D0054321E}" presName="compNode" presStyleCnt="0"/>
      <dgm:spPr/>
    </dgm:pt>
    <dgm:pt modelId="{F10BBE22-1F6D-4EDC-8E02-0787EFB0C0BE}" type="pres">
      <dgm:prSet presAssocID="{178F8CF7-DB36-44F3-BA10-F04D0054321E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E78A95B-FF9B-4D2C-8F65-FC27E63AF2F1}" type="pres">
      <dgm:prSet presAssocID="{178F8CF7-DB36-44F3-BA10-F04D0054321E}" presName="textRect" presStyleLbl="revTx" presStyleIdx="1" presStyleCnt="3">
        <dgm:presLayoutVars>
          <dgm:bulletEnabled val="1"/>
        </dgm:presLayoutVars>
      </dgm:prSet>
      <dgm:spPr/>
    </dgm:pt>
    <dgm:pt modelId="{2FAF8FCE-B49C-4DC5-A92A-D71063BD10DC}" type="pres">
      <dgm:prSet presAssocID="{904186B5-6D1C-403F-AE74-8D12193A12F7}" presName="sibTrans" presStyleLbl="sibTrans2D1" presStyleIdx="0" presStyleCnt="0"/>
      <dgm:spPr/>
    </dgm:pt>
    <dgm:pt modelId="{010C2149-63CB-4BA9-8C0F-FD23CF06C724}" type="pres">
      <dgm:prSet presAssocID="{627425D6-32D5-4BFB-9814-42B75C8B666E}" presName="compNode" presStyleCnt="0"/>
      <dgm:spPr/>
    </dgm:pt>
    <dgm:pt modelId="{4B931D18-FC73-463F-A2D3-86A9490F2361}" type="pres">
      <dgm:prSet presAssocID="{627425D6-32D5-4BFB-9814-42B75C8B666E}" presName="pictRect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C17FB98-22A8-4C06-8981-75B27555FD7E}" type="pres">
      <dgm:prSet presAssocID="{627425D6-32D5-4BFB-9814-42B75C8B666E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274FBF16-725F-4D60-90A8-31E7F6977B71}" srcId="{AD0D3CB0-74BE-4588-A07F-DFD534A13347}" destId="{FD269A82-E882-45C4-A416-82A5D0781DC8}" srcOrd="2" destOrd="0" parTransId="{11E5DB81-A1D6-49E7-8D2A-BE075D4379D8}" sibTransId="{F4A852C8-2D50-4BD8-8C52-4F75390B1CB6}"/>
    <dgm:cxn modelId="{319D9A1A-A1DA-4726-8819-DDE65CE47741}" type="presOf" srcId="{FCB0A90B-8729-4882-933E-3D2E71B493EE}" destId="{0C17FB98-22A8-4C06-8981-75B27555FD7E}" srcOrd="0" destOrd="3" presId="urn:microsoft.com/office/officeart/2005/8/layout/pList1"/>
    <dgm:cxn modelId="{E5E2CC20-39BC-4CC4-9255-A0E1856A15AC}" type="presOf" srcId="{FFCF9F2B-8788-4F22-887E-1AD5A9336420}" destId="{0C17FB98-22A8-4C06-8981-75B27555FD7E}" srcOrd="0" destOrd="2" presId="urn:microsoft.com/office/officeart/2005/8/layout/pList1"/>
    <dgm:cxn modelId="{582DE727-27D0-4F6C-A355-13BA0B65FAD6}" type="presOf" srcId="{1BA1EA44-86C7-418B-8A10-7908B32C2DFB}" destId="{EB0C7BC9-7285-4464-A3A5-809881E14D64}" srcOrd="0" destOrd="0" presId="urn:microsoft.com/office/officeart/2005/8/layout/pList1"/>
    <dgm:cxn modelId="{6C9A895F-5018-4AC1-B4CC-80981DBF4C00}" srcId="{627425D6-32D5-4BFB-9814-42B75C8B666E}" destId="{FFCF9F2B-8788-4F22-887E-1AD5A9336420}" srcOrd="1" destOrd="0" parTransId="{BDD0EFE4-55F1-4ED7-928E-9EB1E05807E7}" sibTransId="{C636A76E-55D8-4ED7-BD6F-B850266FDD23}"/>
    <dgm:cxn modelId="{26DA1C44-5778-403E-AB8A-EF7142D9259A}" type="presOf" srcId="{BD26126E-8A95-4724-8E2C-D3F8A085AD66}" destId="{0C17FB98-22A8-4C06-8981-75B27555FD7E}" srcOrd="0" destOrd="1" presId="urn:microsoft.com/office/officeart/2005/8/layout/pList1"/>
    <dgm:cxn modelId="{779E4C52-813A-4A8A-B713-AB1D2AF75D00}" type="presOf" srcId="{178F8CF7-DB36-44F3-BA10-F04D0054321E}" destId="{0E78A95B-FF9B-4D2C-8F65-FC27E63AF2F1}" srcOrd="0" destOrd="0" presId="urn:microsoft.com/office/officeart/2005/8/layout/pList1"/>
    <dgm:cxn modelId="{5F1A4076-BEFC-4642-9D3B-176A28D7C244}" type="presOf" srcId="{AD0D3CB0-74BE-4588-A07F-DFD534A13347}" destId="{AF8C355B-BAC2-491E-9199-4D45B9596821}" srcOrd="0" destOrd="0" presId="urn:microsoft.com/office/officeart/2005/8/layout/pList1"/>
    <dgm:cxn modelId="{A95AE956-9C14-4E58-8809-4A970D34AA69}" srcId="{C5FC6861-F0F5-4F12-B224-84A4A3A96C33}" destId="{627425D6-32D5-4BFB-9814-42B75C8B666E}" srcOrd="2" destOrd="0" parTransId="{C9EA95FA-6127-4873-97A0-BFCCAD6A50E2}" sibTransId="{B1EFEAE5-498F-4A79-BF2B-9A338ABD88EE}"/>
    <dgm:cxn modelId="{B0279D79-A98A-4F92-A20C-D549E9395039}" srcId="{178F8CF7-DB36-44F3-BA10-F04D0054321E}" destId="{7AE7C9D9-5056-4E68-AB13-084CCE9E0382}" srcOrd="0" destOrd="0" parTransId="{9B57216A-07AA-482A-ACAA-9D955E69D25C}" sibTransId="{A5E415D7-7B11-406B-8C9A-17AD18BCF8D0}"/>
    <dgm:cxn modelId="{1145687F-AB5E-4C64-944D-FC8953462A67}" srcId="{627425D6-32D5-4BFB-9814-42B75C8B666E}" destId="{FCB0A90B-8729-4882-933E-3D2E71B493EE}" srcOrd="2" destOrd="0" parTransId="{2873817A-83D0-4245-98AE-61A8516E64E8}" sibTransId="{5071239B-78BB-4843-84D8-6784ADD225D0}"/>
    <dgm:cxn modelId="{41CD7684-CE19-4A98-AC2B-CB66C48D1A92}" srcId="{AD0D3CB0-74BE-4588-A07F-DFD534A13347}" destId="{3D09CBFE-F739-4CD3-8C72-1C52B34A0756}" srcOrd="1" destOrd="0" parTransId="{5A460CF7-18B5-417A-955E-FE11AD1F0236}" sibTransId="{4CD1F7BB-ABE5-4A0E-9949-7FA785EE470E}"/>
    <dgm:cxn modelId="{301E0393-B390-41CD-B773-980040A1AF3B}" type="presOf" srcId="{7AE7C9D9-5056-4E68-AB13-084CCE9E0382}" destId="{0E78A95B-FF9B-4D2C-8F65-FC27E63AF2F1}" srcOrd="0" destOrd="1" presId="urn:microsoft.com/office/officeart/2005/8/layout/pList1"/>
    <dgm:cxn modelId="{6EE55AB9-80B3-4F09-A9A5-D467C57544CE}" srcId="{C5FC6861-F0F5-4F12-B224-84A4A3A96C33}" destId="{AD0D3CB0-74BE-4588-A07F-DFD534A13347}" srcOrd="0" destOrd="0" parTransId="{825A97D7-7111-4647-9408-2DB538E3F35E}" sibTransId="{1BA1EA44-86C7-418B-8A10-7908B32C2DFB}"/>
    <dgm:cxn modelId="{EBFB85BA-B172-49BF-B424-BAD984585849}" type="presOf" srcId="{77104F4E-E468-4675-8EED-55DCD1B00F28}" destId="{AF8C355B-BAC2-491E-9199-4D45B9596821}" srcOrd="0" destOrd="1" presId="urn:microsoft.com/office/officeart/2005/8/layout/pList1"/>
    <dgm:cxn modelId="{5059E6C2-28DD-4530-814C-28DD1CB38151}" srcId="{AD0D3CB0-74BE-4588-A07F-DFD534A13347}" destId="{77104F4E-E468-4675-8EED-55DCD1B00F28}" srcOrd="0" destOrd="0" parTransId="{577E9297-1BD2-4A67-B2C6-78BE81E6EEF5}" sibTransId="{B3BAC241-E03B-43AF-ADFF-882E0ADE76DA}"/>
    <dgm:cxn modelId="{90ECE5C7-93EF-4A98-AB71-88869291053D}" type="presOf" srcId="{904186B5-6D1C-403F-AE74-8D12193A12F7}" destId="{2FAF8FCE-B49C-4DC5-A92A-D71063BD10DC}" srcOrd="0" destOrd="0" presId="urn:microsoft.com/office/officeart/2005/8/layout/pList1"/>
    <dgm:cxn modelId="{E408BDD3-796F-451C-8793-3EDCA0A6B167}" srcId="{627425D6-32D5-4BFB-9814-42B75C8B666E}" destId="{BD26126E-8A95-4724-8E2C-D3F8A085AD66}" srcOrd="0" destOrd="0" parTransId="{0B647F9C-EDD4-4717-BE42-B384EF397F9D}" sibTransId="{3A65290D-2699-4315-8871-E0637055DEF0}"/>
    <dgm:cxn modelId="{E40524E2-6805-4549-AC9C-AF9F61E4F9DD}" type="presOf" srcId="{627425D6-32D5-4BFB-9814-42B75C8B666E}" destId="{0C17FB98-22A8-4C06-8981-75B27555FD7E}" srcOrd="0" destOrd="0" presId="urn:microsoft.com/office/officeart/2005/8/layout/pList1"/>
    <dgm:cxn modelId="{819184EC-A051-4606-9124-C1D9835D43D7}" type="presOf" srcId="{FD269A82-E882-45C4-A416-82A5D0781DC8}" destId="{AF8C355B-BAC2-491E-9199-4D45B9596821}" srcOrd="0" destOrd="3" presId="urn:microsoft.com/office/officeart/2005/8/layout/pList1"/>
    <dgm:cxn modelId="{F7531AEE-7BF7-4003-8B7D-1CC43DA1A59B}" srcId="{C5FC6861-F0F5-4F12-B224-84A4A3A96C33}" destId="{178F8CF7-DB36-44F3-BA10-F04D0054321E}" srcOrd="1" destOrd="0" parTransId="{A1763ACF-3D77-4C6A-AABC-B83264266C9F}" sibTransId="{904186B5-6D1C-403F-AE74-8D12193A12F7}"/>
    <dgm:cxn modelId="{0BA0D2EE-7CCF-4E2D-B9DD-1566707BB182}" type="presOf" srcId="{C5FC6861-F0F5-4F12-B224-84A4A3A96C33}" destId="{645E53BD-5611-4E6D-B3F3-6B9902507359}" srcOrd="0" destOrd="0" presId="urn:microsoft.com/office/officeart/2005/8/layout/pList1"/>
    <dgm:cxn modelId="{C81AD4EF-0C5F-409B-9A43-DB5892D77A91}" type="presOf" srcId="{3D09CBFE-F739-4CD3-8C72-1C52B34A0756}" destId="{AF8C355B-BAC2-491E-9199-4D45B9596821}" srcOrd="0" destOrd="2" presId="urn:microsoft.com/office/officeart/2005/8/layout/pList1"/>
    <dgm:cxn modelId="{63FD5E6B-FA6C-4C91-A558-08561D3A0995}" type="presParOf" srcId="{645E53BD-5611-4E6D-B3F3-6B9902507359}" destId="{990AADEC-AFBD-427B-B892-C3F13A0A77B6}" srcOrd="0" destOrd="0" presId="urn:microsoft.com/office/officeart/2005/8/layout/pList1"/>
    <dgm:cxn modelId="{F292176A-F343-419D-BEBF-660058EC2B0D}" type="presParOf" srcId="{990AADEC-AFBD-427B-B892-C3F13A0A77B6}" destId="{73DAD54C-92F5-433E-B357-EE0A9F1273CD}" srcOrd="0" destOrd="0" presId="urn:microsoft.com/office/officeart/2005/8/layout/pList1"/>
    <dgm:cxn modelId="{4E1733BF-B8B1-424E-9758-B171296D05C0}" type="presParOf" srcId="{990AADEC-AFBD-427B-B892-C3F13A0A77B6}" destId="{AF8C355B-BAC2-491E-9199-4D45B9596821}" srcOrd="1" destOrd="0" presId="urn:microsoft.com/office/officeart/2005/8/layout/pList1"/>
    <dgm:cxn modelId="{822C359D-0C55-42A3-99AE-DF8BDA5EE27C}" type="presParOf" srcId="{645E53BD-5611-4E6D-B3F3-6B9902507359}" destId="{EB0C7BC9-7285-4464-A3A5-809881E14D64}" srcOrd="1" destOrd="0" presId="urn:microsoft.com/office/officeart/2005/8/layout/pList1"/>
    <dgm:cxn modelId="{0B617763-51C6-4A47-B6CB-273661B84979}" type="presParOf" srcId="{645E53BD-5611-4E6D-B3F3-6B9902507359}" destId="{3527E858-2946-446B-A72B-BD2F991B44B7}" srcOrd="2" destOrd="0" presId="urn:microsoft.com/office/officeart/2005/8/layout/pList1"/>
    <dgm:cxn modelId="{AEC412D5-84DC-4F1A-8265-CBF667807D68}" type="presParOf" srcId="{3527E858-2946-446B-A72B-BD2F991B44B7}" destId="{F10BBE22-1F6D-4EDC-8E02-0787EFB0C0BE}" srcOrd="0" destOrd="0" presId="urn:microsoft.com/office/officeart/2005/8/layout/pList1"/>
    <dgm:cxn modelId="{C11AD5A0-2601-4448-9736-8BDEDC977421}" type="presParOf" srcId="{3527E858-2946-446B-A72B-BD2F991B44B7}" destId="{0E78A95B-FF9B-4D2C-8F65-FC27E63AF2F1}" srcOrd="1" destOrd="0" presId="urn:microsoft.com/office/officeart/2005/8/layout/pList1"/>
    <dgm:cxn modelId="{0EACFB28-91CA-4B21-B97E-67270F96008B}" type="presParOf" srcId="{645E53BD-5611-4E6D-B3F3-6B9902507359}" destId="{2FAF8FCE-B49C-4DC5-A92A-D71063BD10DC}" srcOrd="3" destOrd="0" presId="urn:microsoft.com/office/officeart/2005/8/layout/pList1"/>
    <dgm:cxn modelId="{A9E1D70A-33C6-465F-A2D8-0D23CC4070D7}" type="presParOf" srcId="{645E53BD-5611-4E6D-B3F3-6B9902507359}" destId="{010C2149-63CB-4BA9-8C0F-FD23CF06C724}" srcOrd="4" destOrd="0" presId="urn:microsoft.com/office/officeart/2005/8/layout/pList1"/>
    <dgm:cxn modelId="{AFECAB4C-E845-444C-B616-4090B2C71A58}" type="presParOf" srcId="{010C2149-63CB-4BA9-8C0F-FD23CF06C724}" destId="{4B931D18-FC73-463F-A2D3-86A9490F2361}" srcOrd="0" destOrd="0" presId="urn:microsoft.com/office/officeart/2005/8/layout/pList1"/>
    <dgm:cxn modelId="{E151FA3E-CB8A-4F7D-B0FE-EF38386C483B}" type="presParOf" srcId="{010C2149-63CB-4BA9-8C0F-FD23CF06C724}" destId="{0C17FB98-22A8-4C06-8981-75B27555FD7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08D1B8-DBE7-4439-B957-0317C118EF9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669052A5-A690-4F3A-8A04-F2BE22586E7A}">
      <dgm:prSet/>
      <dgm:spPr/>
      <dgm:t>
        <a:bodyPr/>
        <a:lstStyle/>
        <a:p>
          <a:r>
            <a:rPr lang="en-US" b="0" i="0" baseline="0" dirty="0"/>
            <a:t>Scrutinize new subscriptions</a:t>
          </a:r>
          <a:endParaRPr lang="nl-NL" dirty="0"/>
        </a:p>
      </dgm:t>
    </dgm:pt>
    <dgm:pt modelId="{570B6494-36C6-4702-913F-287F08DE0ECE}" type="parTrans" cxnId="{9ED7FD0A-DD9D-4601-BEDA-80F80261CCCA}">
      <dgm:prSet/>
      <dgm:spPr/>
      <dgm:t>
        <a:bodyPr/>
        <a:lstStyle/>
        <a:p>
          <a:endParaRPr lang="nl-NL"/>
        </a:p>
      </dgm:t>
    </dgm:pt>
    <dgm:pt modelId="{325C6FF1-41B5-4651-92C1-931F6C49F209}" type="sibTrans" cxnId="{9ED7FD0A-DD9D-4601-BEDA-80F80261CCCA}">
      <dgm:prSet/>
      <dgm:spPr/>
      <dgm:t>
        <a:bodyPr/>
        <a:lstStyle/>
        <a:p>
          <a:endParaRPr lang="nl-NL"/>
        </a:p>
      </dgm:t>
    </dgm:pt>
    <dgm:pt modelId="{E808BB66-BD0B-4839-850D-6F50EBC60268}">
      <dgm:prSet/>
      <dgm:spPr/>
      <dgm:t>
        <a:bodyPr/>
        <a:lstStyle/>
        <a:p>
          <a:r>
            <a:rPr lang="en-US" b="0" i="0" baseline="0" dirty="0"/>
            <a:t>Dashboard Availability </a:t>
          </a:r>
          <a:endParaRPr lang="nl-NL" dirty="0"/>
        </a:p>
      </dgm:t>
    </dgm:pt>
    <dgm:pt modelId="{D099531A-2D57-4973-B97B-D0A8B9F21AC1}" type="parTrans" cxnId="{DBB9662D-B7F9-4FA2-959F-3A60D141B19C}">
      <dgm:prSet/>
      <dgm:spPr/>
      <dgm:t>
        <a:bodyPr/>
        <a:lstStyle/>
        <a:p>
          <a:endParaRPr lang="nl-NL"/>
        </a:p>
      </dgm:t>
    </dgm:pt>
    <dgm:pt modelId="{0EA77831-2042-45CB-9BAC-2B343394389B}" type="sibTrans" cxnId="{DBB9662D-B7F9-4FA2-959F-3A60D141B19C}">
      <dgm:prSet/>
      <dgm:spPr/>
      <dgm:t>
        <a:bodyPr/>
        <a:lstStyle/>
        <a:p>
          <a:endParaRPr lang="nl-NL"/>
        </a:p>
      </dgm:t>
    </dgm:pt>
    <dgm:pt modelId="{84A49634-BD76-4F26-8EDA-BD819E23E070}">
      <dgm:prSet/>
      <dgm:spPr/>
      <dgm:t>
        <a:bodyPr/>
        <a:lstStyle/>
        <a:p>
          <a:r>
            <a:rPr lang="en-US" b="0" i="0" baseline="0" dirty="0"/>
            <a:t>Capture full scope of involved tenants</a:t>
          </a:r>
          <a:endParaRPr lang="nl-NL" dirty="0"/>
        </a:p>
      </dgm:t>
    </dgm:pt>
    <dgm:pt modelId="{07920E22-757C-40FD-9C30-6ECAFDF87A8F}" type="parTrans" cxnId="{B951806F-3A99-437C-87A8-DB3BABF37572}">
      <dgm:prSet/>
      <dgm:spPr/>
      <dgm:t>
        <a:bodyPr/>
        <a:lstStyle/>
        <a:p>
          <a:endParaRPr lang="nl-NL"/>
        </a:p>
      </dgm:t>
    </dgm:pt>
    <dgm:pt modelId="{2A97197D-4DAE-4EEB-909E-90E3147C8B97}" type="sibTrans" cxnId="{B951806F-3A99-437C-87A8-DB3BABF37572}">
      <dgm:prSet/>
      <dgm:spPr/>
      <dgm:t>
        <a:bodyPr/>
        <a:lstStyle/>
        <a:p>
          <a:endParaRPr lang="nl-NL"/>
        </a:p>
      </dgm:t>
    </dgm:pt>
    <dgm:pt modelId="{60C6FDD2-892A-4EA0-86EE-C4DFA742C71A}">
      <dgm:prSet/>
      <dgm:spPr/>
      <dgm:t>
        <a:bodyPr/>
        <a:lstStyle/>
        <a:p>
          <a:r>
            <a:rPr lang="en-US" b="0" i="0" baseline="0" dirty="0"/>
            <a:t>Security baseline</a:t>
          </a:r>
          <a:endParaRPr lang="nl-NL" dirty="0"/>
        </a:p>
      </dgm:t>
    </dgm:pt>
    <dgm:pt modelId="{2ED47B19-B385-4E17-A78D-72BF6C1B5095}" type="parTrans" cxnId="{EE7EE7AC-7B03-4C34-9EBE-411F463FC7EC}">
      <dgm:prSet/>
      <dgm:spPr/>
      <dgm:t>
        <a:bodyPr/>
        <a:lstStyle/>
        <a:p>
          <a:endParaRPr lang="nl-NL"/>
        </a:p>
      </dgm:t>
    </dgm:pt>
    <dgm:pt modelId="{20336D82-5F3C-446A-A61B-94E470E75944}" type="sibTrans" cxnId="{EE7EE7AC-7B03-4C34-9EBE-411F463FC7EC}">
      <dgm:prSet/>
      <dgm:spPr/>
      <dgm:t>
        <a:bodyPr/>
        <a:lstStyle/>
        <a:p>
          <a:endParaRPr lang="nl-NL"/>
        </a:p>
      </dgm:t>
    </dgm:pt>
    <dgm:pt modelId="{F667F1DC-8F6B-4FFD-A210-2DCCB4830E00}" type="pres">
      <dgm:prSet presAssocID="{1008D1B8-DBE7-4439-B957-0317C118EF94}" presName="Name0" presStyleCnt="0">
        <dgm:presLayoutVars>
          <dgm:dir/>
          <dgm:resizeHandles val="exact"/>
        </dgm:presLayoutVars>
      </dgm:prSet>
      <dgm:spPr/>
    </dgm:pt>
    <dgm:pt modelId="{8CE65044-63C5-43F7-B2A5-E9875C6845EB}" type="pres">
      <dgm:prSet presAssocID="{84A49634-BD76-4F26-8EDA-BD819E23E070}" presName="compNode" presStyleCnt="0"/>
      <dgm:spPr/>
    </dgm:pt>
    <dgm:pt modelId="{7F6F29C1-3581-4DB8-9827-23878B7747F1}" type="pres">
      <dgm:prSet presAssocID="{84A49634-BD76-4F26-8EDA-BD819E23E070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D64B1EC-3015-4D1A-98AE-F0A0DD2F86A1}" type="pres">
      <dgm:prSet presAssocID="{84A49634-BD76-4F26-8EDA-BD819E23E070}" presName="textRect" presStyleLbl="revTx" presStyleIdx="0" presStyleCnt="4">
        <dgm:presLayoutVars>
          <dgm:bulletEnabled val="1"/>
        </dgm:presLayoutVars>
      </dgm:prSet>
      <dgm:spPr/>
    </dgm:pt>
    <dgm:pt modelId="{D77C9DB0-50DB-499B-B491-A9130A294810}" type="pres">
      <dgm:prSet presAssocID="{2A97197D-4DAE-4EEB-909E-90E3147C8B97}" presName="sibTrans" presStyleLbl="sibTrans2D1" presStyleIdx="0" presStyleCnt="0"/>
      <dgm:spPr/>
    </dgm:pt>
    <dgm:pt modelId="{E6F56BAF-E946-4403-99E8-F779EA6B32DE}" type="pres">
      <dgm:prSet presAssocID="{E808BB66-BD0B-4839-850D-6F50EBC60268}" presName="compNode" presStyleCnt="0"/>
      <dgm:spPr/>
    </dgm:pt>
    <dgm:pt modelId="{CFA2525E-7CC3-4F84-BD12-E82C520F785B}" type="pres">
      <dgm:prSet presAssocID="{E808BB66-BD0B-4839-850D-6F50EBC60268}" presName="pictRect" presStyleLbl="node1" presStyleIdx="1" presStyleCnt="4" custLinFactNeighborX="-154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D18014-2606-40C6-84B8-EB145EE7EB0E}" type="pres">
      <dgm:prSet presAssocID="{E808BB66-BD0B-4839-850D-6F50EBC60268}" presName="textRect" presStyleLbl="revTx" presStyleIdx="1" presStyleCnt="4">
        <dgm:presLayoutVars>
          <dgm:bulletEnabled val="1"/>
        </dgm:presLayoutVars>
      </dgm:prSet>
      <dgm:spPr/>
    </dgm:pt>
    <dgm:pt modelId="{52D00E8E-4A44-47D3-8F32-BEB78A5AA27A}" type="pres">
      <dgm:prSet presAssocID="{0EA77831-2042-45CB-9BAC-2B343394389B}" presName="sibTrans" presStyleLbl="sibTrans2D1" presStyleIdx="0" presStyleCnt="0"/>
      <dgm:spPr/>
    </dgm:pt>
    <dgm:pt modelId="{9817E1D5-7AA0-48BF-9308-78BA7919FFAE}" type="pres">
      <dgm:prSet presAssocID="{60C6FDD2-892A-4EA0-86EE-C4DFA742C71A}" presName="compNode" presStyleCnt="0"/>
      <dgm:spPr/>
    </dgm:pt>
    <dgm:pt modelId="{AB0F664C-063B-4414-99B1-352F29BFA078}" type="pres">
      <dgm:prSet presAssocID="{60C6FDD2-892A-4EA0-86EE-C4DFA742C71A}" presName="pictRect" presStyleLbl="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8CC99AB-140B-49CC-A44D-ED2B7D6C0288}" type="pres">
      <dgm:prSet presAssocID="{60C6FDD2-892A-4EA0-86EE-C4DFA742C71A}" presName="textRect" presStyleLbl="revTx" presStyleIdx="2" presStyleCnt="4">
        <dgm:presLayoutVars>
          <dgm:bulletEnabled val="1"/>
        </dgm:presLayoutVars>
      </dgm:prSet>
      <dgm:spPr/>
    </dgm:pt>
    <dgm:pt modelId="{5E0AC75A-3EFE-4F2A-A678-F9F19D145063}" type="pres">
      <dgm:prSet presAssocID="{20336D82-5F3C-446A-A61B-94E470E75944}" presName="sibTrans" presStyleLbl="sibTrans2D1" presStyleIdx="0" presStyleCnt="0"/>
      <dgm:spPr/>
    </dgm:pt>
    <dgm:pt modelId="{DECD752D-B603-4BF0-AFE6-9ED615BADA05}" type="pres">
      <dgm:prSet presAssocID="{669052A5-A690-4F3A-8A04-F2BE22586E7A}" presName="compNode" presStyleCnt="0"/>
      <dgm:spPr/>
    </dgm:pt>
    <dgm:pt modelId="{EAD0F35A-A219-4F40-A0AF-F7017E46B48E}" type="pres">
      <dgm:prSet presAssocID="{669052A5-A690-4F3A-8A04-F2BE22586E7A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D55988E-2E7D-4068-8F48-A0EBCD8D1161}" type="pres">
      <dgm:prSet presAssocID="{669052A5-A690-4F3A-8A04-F2BE22586E7A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9ED7FD0A-DD9D-4601-BEDA-80F80261CCCA}" srcId="{1008D1B8-DBE7-4439-B957-0317C118EF94}" destId="{669052A5-A690-4F3A-8A04-F2BE22586E7A}" srcOrd="3" destOrd="0" parTransId="{570B6494-36C6-4702-913F-287F08DE0ECE}" sibTransId="{325C6FF1-41B5-4651-92C1-931F6C49F209}"/>
    <dgm:cxn modelId="{DBB9662D-B7F9-4FA2-959F-3A60D141B19C}" srcId="{1008D1B8-DBE7-4439-B957-0317C118EF94}" destId="{E808BB66-BD0B-4839-850D-6F50EBC60268}" srcOrd="1" destOrd="0" parTransId="{D099531A-2D57-4973-B97B-D0A8B9F21AC1}" sibTransId="{0EA77831-2042-45CB-9BAC-2B343394389B}"/>
    <dgm:cxn modelId="{2DC70B36-AAD8-4F1F-8572-6AD3DDDC9342}" type="presOf" srcId="{2A97197D-4DAE-4EEB-909E-90E3147C8B97}" destId="{D77C9DB0-50DB-499B-B491-A9130A294810}" srcOrd="0" destOrd="0" presId="urn:microsoft.com/office/officeart/2005/8/layout/pList1"/>
    <dgm:cxn modelId="{46F03539-C8D2-4CB4-BB54-02560F0C1D96}" type="presOf" srcId="{669052A5-A690-4F3A-8A04-F2BE22586E7A}" destId="{2D55988E-2E7D-4068-8F48-A0EBCD8D1161}" srcOrd="0" destOrd="0" presId="urn:microsoft.com/office/officeart/2005/8/layout/pList1"/>
    <dgm:cxn modelId="{1D1B663A-B685-459C-B184-29A304C26CC6}" type="presOf" srcId="{84A49634-BD76-4F26-8EDA-BD819E23E070}" destId="{5D64B1EC-3015-4D1A-98AE-F0A0DD2F86A1}" srcOrd="0" destOrd="0" presId="urn:microsoft.com/office/officeart/2005/8/layout/pList1"/>
    <dgm:cxn modelId="{B951806F-3A99-437C-87A8-DB3BABF37572}" srcId="{1008D1B8-DBE7-4439-B957-0317C118EF94}" destId="{84A49634-BD76-4F26-8EDA-BD819E23E070}" srcOrd="0" destOrd="0" parTransId="{07920E22-757C-40FD-9C30-6ECAFDF87A8F}" sibTransId="{2A97197D-4DAE-4EEB-909E-90E3147C8B97}"/>
    <dgm:cxn modelId="{B70AAE75-B03D-4017-8B89-23C786E694B4}" type="presOf" srcId="{60C6FDD2-892A-4EA0-86EE-C4DFA742C71A}" destId="{98CC99AB-140B-49CC-A44D-ED2B7D6C0288}" srcOrd="0" destOrd="0" presId="urn:microsoft.com/office/officeart/2005/8/layout/pList1"/>
    <dgm:cxn modelId="{A203B685-1F96-4DC8-A3AB-82F672E54C1F}" type="presOf" srcId="{20336D82-5F3C-446A-A61B-94E470E75944}" destId="{5E0AC75A-3EFE-4F2A-A678-F9F19D145063}" srcOrd="0" destOrd="0" presId="urn:microsoft.com/office/officeart/2005/8/layout/pList1"/>
    <dgm:cxn modelId="{88E75291-64E6-4479-8486-34C0F5DC3C39}" type="presOf" srcId="{0EA77831-2042-45CB-9BAC-2B343394389B}" destId="{52D00E8E-4A44-47D3-8F32-BEB78A5AA27A}" srcOrd="0" destOrd="0" presId="urn:microsoft.com/office/officeart/2005/8/layout/pList1"/>
    <dgm:cxn modelId="{086C9594-999B-4713-8FF0-AC0C393B13B3}" type="presOf" srcId="{E808BB66-BD0B-4839-850D-6F50EBC60268}" destId="{FFD18014-2606-40C6-84B8-EB145EE7EB0E}" srcOrd="0" destOrd="0" presId="urn:microsoft.com/office/officeart/2005/8/layout/pList1"/>
    <dgm:cxn modelId="{EE7EE7AC-7B03-4C34-9EBE-411F463FC7EC}" srcId="{1008D1B8-DBE7-4439-B957-0317C118EF94}" destId="{60C6FDD2-892A-4EA0-86EE-C4DFA742C71A}" srcOrd="2" destOrd="0" parTransId="{2ED47B19-B385-4E17-A78D-72BF6C1B5095}" sibTransId="{20336D82-5F3C-446A-A61B-94E470E75944}"/>
    <dgm:cxn modelId="{3862EAC1-D4D8-46D5-8C37-15B31DD80667}" type="presOf" srcId="{1008D1B8-DBE7-4439-B957-0317C118EF94}" destId="{F667F1DC-8F6B-4FFD-A210-2DCCB4830E00}" srcOrd="0" destOrd="0" presId="urn:microsoft.com/office/officeart/2005/8/layout/pList1"/>
    <dgm:cxn modelId="{F319BF41-CA0B-4D1B-9EDC-13F080A2DCB9}" type="presParOf" srcId="{F667F1DC-8F6B-4FFD-A210-2DCCB4830E00}" destId="{8CE65044-63C5-43F7-B2A5-E9875C6845EB}" srcOrd="0" destOrd="0" presId="urn:microsoft.com/office/officeart/2005/8/layout/pList1"/>
    <dgm:cxn modelId="{3C45B465-2F65-4D6B-81D2-1D224522CE62}" type="presParOf" srcId="{8CE65044-63C5-43F7-B2A5-E9875C6845EB}" destId="{7F6F29C1-3581-4DB8-9827-23878B7747F1}" srcOrd="0" destOrd="0" presId="urn:microsoft.com/office/officeart/2005/8/layout/pList1"/>
    <dgm:cxn modelId="{D8FAAA9B-2CEE-4EE3-B78C-F2ECE309B660}" type="presParOf" srcId="{8CE65044-63C5-43F7-B2A5-E9875C6845EB}" destId="{5D64B1EC-3015-4D1A-98AE-F0A0DD2F86A1}" srcOrd="1" destOrd="0" presId="urn:microsoft.com/office/officeart/2005/8/layout/pList1"/>
    <dgm:cxn modelId="{1E453C89-88E1-48F3-9E03-8DF57BB37369}" type="presParOf" srcId="{F667F1DC-8F6B-4FFD-A210-2DCCB4830E00}" destId="{D77C9DB0-50DB-499B-B491-A9130A294810}" srcOrd="1" destOrd="0" presId="urn:microsoft.com/office/officeart/2005/8/layout/pList1"/>
    <dgm:cxn modelId="{0C5DCFC7-6EB7-4A4C-94C6-381894E854D9}" type="presParOf" srcId="{F667F1DC-8F6B-4FFD-A210-2DCCB4830E00}" destId="{E6F56BAF-E946-4403-99E8-F779EA6B32DE}" srcOrd="2" destOrd="0" presId="urn:microsoft.com/office/officeart/2005/8/layout/pList1"/>
    <dgm:cxn modelId="{E9CECA1C-9B19-49F1-B816-222A4BDE98EB}" type="presParOf" srcId="{E6F56BAF-E946-4403-99E8-F779EA6B32DE}" destId="{CFA2525E-7CC3-4F84-BD12-E82C520F785B}" srcOrd="0" destOrd="0" presId="urn:microsoft.com/office/officeart/2005/8/layout/pList1"/>
    <dgm:cxn modelId="{9FF94461-6A7A-40F4-8D1E-8D855DED4CD5}" type="presParOf" srcId="{E6F56BAF-E946-4403-99E8-F779EA6B32DE}" destId="{FFD18014-2606-40C6-84B8-EB145EE7EB0E}" srcOrd="1" destOrd="0" presId="urn:microsoft.com/office/officeart/2005/8/layout/pList1"/>
    <dgm:cxn modelId="{1EB9FFC0-187F-4139-A7B8-B68D6C15FB8B}" type="presParOf" srcId="{F667F1DC-8F6B-4FFD-A210-2DCCB4830E00}" destId="{52D00E8E-4A44-47D3-8F32-BEB78A5AA27A}" srcOrd="3" destOrd="0" presId="urn:microsoft.com/office/officeart/2005/8/layout/pList1"/>
    <dgm:cxn modelId="{B505A41A-9CFD-4181-970F-3576A29F2172}" type="presParOf" srcId="{F667F1DC-8F6B-4FFD-A210-2DCCB4830E00}" destId="{9817E1D5-7AA0-48BF-9308-78BA7919FFAE}" srcOrd="4" destOrd="0" presId="urn:microsoft.com/office/officeart/2005/8/layout/pList1"/>
    <dgm:cxn modelId="{E60BFD48-1FBC-4289-8ABA-85A81B484761}" type="presParOf" srcId="{9817E1D5-7AA0-48BF-9308-78BA7919FFAE}" destId="{AB0F664C-063B-4414-99B1-352F29BFA078}" srcOrd="0" destOrd="0" presId="urn:microsoft.com/office/officeart/2005/8/layout/pList1"/>
    <dgm:cxn modelId="{50AECEDB-3BA4-4D89-88DF-D726B2A91ABF}" type="presParOf" srcId="{9817E1D5-7AA0-48BF-9308-78BA7919FFAE}" destId="{98CC99AB-140B-49CC-A44D-ED2B7D6C0288}" srcOrd="1" destOrd="0" presId="urn:microsoft.com/office/officeart/2005/8/layout/pList1"/>
    <dgm:cxn modelId="{6917A408-C49C-4653-AA73-C2622FBF8FC2}" type="presParOf" srcId="{F667F1DC-8F6B-4FFD-A210-2DCCB4830E00}" destId="{5E0AC75A-3EFE-4F2A-A678-F9F19D145063}" srcOrd="5" destOrd="0" presId="urn:microsoft.com/office/officeart/2005/8/layout/pList1"/>
    <dgm:cxn modelId="{F923D6F5-8F7E-422A-AAA0-5CD5DD19C7C0}" type="presParOf" srcId="{F667F1DC-8F6B-4FFD-A210-2DCCB4830E00}" destId="{DECD752D-B603-4BF0-AFE6-9ED615BADA05}" srcOrd="6" destOrd="0" presId="urn:microsoft.com/office/officeart/2005/8/layout/pList1"/>
    <dgm:cxn modelId="{69EE53DB-C917-4F07-9DEF-5A4AF6714D7F}" type="presParOf" srcId="{DECD752D-B603-4BF0-AFE6-9ED615BADA05}" destId="{EAD0F35A-A219-4F40-A0AF-F7017E46B48E}" srcOrd="0" destOrd="0" presId="urn:microsoft.com/office/officeart/2005/8/layout/pList1"/>
    <dgm:cxn modelId="{9E2D1CFB-C6C9-4BD8-BBF4-E834E7B6072C}" type="presParOf" srcId="{DECD752D-B603-4BF0-AFE6-9ED615BADA05}" destId="{2D55988E-2E7D-4068-8F48-A0EBCD8D116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08D1B8-DBE7-4439-B957-0317C118EF9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A63D074-538F-497A-8967-D082EF79B058}">
      <dgm:prSet/>
      <dgm:spPr/>
      <dgm:t>
        <a:bodyPr/>
        <a:lstStyle/>
        <a:p>
          <a:r>
            <a:rPr lang="en-US" b="0" i="0" baseline="0" dirty="0"/>
            <a:t>Instruction portal</a:t>
          </a:r>
          <a:endParaRPr lang="nl-NL" dirty="0"/>
        </a:p>
      </dgm:t>
    </dgm:pt>
    <dgm:pt modelId="{96378C7E-C702-4F0B-B3C8-D62C8AF34FBA}" type="parTrans" cxnId="{D736EE2C-F325-486B-B8A2-7762E155BC5C}">
      <dgm:prSet/>
      <dgm:spPr/>
      <dgm:t>
        <a:bodyPr/>
        <a:lstStyle/>
        <a:p>
          <a:endParaRPr lang="nl-NL"/>
        </a:p>
      </dgm:t>
    </dgm:pt>
    <dgm:pt modelId="{50064F22-F4A1-4165-9CF9-07CBB2BD401A}" type="sibTrans" cxnId="{D736EE2C-F325-486B-B8A2-7762E155BC5C}">
      <dgm:prSet/>
      <dgm:spPr/>
      <dgm:t>
        <a:bodyPr/>
        <a:lstStyle/>
        <a:p>
          <a:endParaRPr lang="nl-NL"/>
        </a:p>
      </dgm:t>
    </dgm:pt>
    <dgm:pt modelId="{4E96B812-3DA4-4968-8DBC-D08A2A7B6030}">
      <dgm:prSet/>
      <dgm:spPr/>
      <dgm:t>
        <a:bodyPr/>
        <a:lstStyle/>
        <a:p>
          <a:r>
            <a:rPr lang="en-US" b="0" i="0" baseline="0" dirty="0"/>
            <a:t>Pilot remediation with 5 customer tenants </a:t>
          </a:r>
          <a:endParaRPr lang="nl-NL" dirty="0"/>
        </a:p>
      </dgm:t>
    </dgm:pt>
    <dgm:pt modelId="{9821C2C8-9724-4017-9BF0-7911057A95AC}" type="parTrans" cxnId="{57199B18-D2DB-4EC1-8401-1DDB02B8262D}">
      <dgm:prSet/>
      <dgm:spPr/>
      <dgm:t>
        <a:bodyPr/>
        <a:lstStyle/>
        <a:p>
          <a:endParaRPr lang="nl-NL"/>
        </a:p>
      </dgm:t>
    </dgm:pt>
    <dgm:pt modelId="{98747996-B19E-41D9-A457-1A5D30A5D626}" type="sibTrans" cxnId="{57199B18-D2DB-4EC1-8401-1DDB02B8262D}">
      <dgm:prSet/>
      <dgm:spPr/>
      <dgm:t>
        <a:bodyPr/>
        <a:lstStyle/>
        <a:p>
          <a:endParaRPr lang="nl-NL"/>
        </a:p>
      </dgm:t>
    </dgm:pt>
    <dgm:pt modelId="{1694DD5B-A918-4143-9FA9-399BA9592117}">
      <dgm:prSet/>
      <dgm:spPr/>
      <dgm:t>
        <a:bodyPr/>
        <a:lstStyle/>
        <a:p>
          <a:r>
            <a:rPr lang="en-US" b="0" i="0" baseline="0" dirty="0"/>
            <a:t>Bulk project start</a:t>
          </a:r>
          <a:endParaRPr lang="nl-NL" dirty="0"/>
        </a:p>
      </dgm:t>
    </dgm:pt>
    <dgm:pt modelId="{F904D3EA-76EE-4224-8221-43A21BEFC1F6}" type="parTrans" cxnId="{C4A30E37-1C70-4348-A123-9EDEAD054C90}">
      <dgm:prSet/>
      <dgm:spPr/>
      <dgm:t>
        <a:bodyPr/>
        <a:lstStyle/>
        <a:p>
          <a:endParaRPr lang="nl-NL"/>
        </a:p>
      </dgm:t>
    </dgm:pt>
    <dgm:pt modelId="{BD84F100-F477-4FDD-B771-6D8506465695}" type="sibTrans" cxnId="{C4A30E37-1C70-4348-A123-9EDEAD054C90}">
      <dgm:prSet/>
      <dgm:spPr/>
      <dgm:t>
        <a:bodyPr/>
        <a:lstStyle/>
        <a:p>
          <a:endParaRPr lang="nl-NL"/>
        </a:p>
      </dgm:t>
    </dgm:pt>
    <dgm:pt modelId="{6AB4B2CF-13BD-41EB-A3A8-AEEBDA78FD22}">
      <dgm:prSet/>
      <dgm:spPr/>
      <dgm:t>
        <a:bodyPr/>
        <a:lstStyle/>
        <a:p>
          <a:r>
            <a:rPr lang="en-US" b="0" i="0" baseline="0" dirty="0"/>
            <a:t>Awareness / Trainings </a:t>
          </a:r>
          <a:endParaRPr lang="nl-NL" dirty="0"/>
        </a:p>
      </dgm:t>
    </dgm:pt>
    <dgm:pt modelId="{2955FE1F-A253-42B7-BAE1-84DA4BD84F5C}" type="parTrans" cxnId="{EF300B09-92F8-4078-918D-DDC571DCAC2F}">
      <dgm:prSet/>
      <dgm:spPr/>
      <dgm:t>
        <a:bodyPr/>
        <a:lstStyle/>
        <a:p>
          <a:endParaRPr lang="nl-NL"/>
        </a:p>
      </dgm:t>
    </dgm:pt>
    <dgm:pt modelId="{A63CCFFB-8F23-4B7F-8464-330570A7706F}" type="sibTrans" cxnId="{EF300B09-92F8-4078-918D-DDC571DCAC2F}">
      <dgm:prSet/>
      <dgm:spPr/>
      <dgm:t>
        <a:bodyPr/>
        <a:lstStyle/>
        <a:p>
          <a:endParaRPr lang="nl-NL"/>
        </a:p>
      </dgm:t>
    </dgm:pt>
    <dgm:pt modelId="{F667F1DC-8F6B-4FFD-A210-2DCCB4830E00}" type="pres">
      <dgm:prSet presAssocID="{1008D1B8-DBE7-4439-B957-0317C118EF94}" presName="Name0" presStyleCnt="0">
        <dgm:presLayoutVars>
          <dgm:dir/>
          <dgm:resizeHandles val="exact"/>
        </dgm:presLayoutVars>
      </dgm:prSet>
      <dgm:spPr/>
    </dgm:pt>
    <dgm:pt modelId="{A3F2E8D1-FFCE-404E-81FB-7E8F14E01CF6}" type="pres">
      <dgm:prSet presAssocID="{4A63D074-538F-497A-8967-D082EF79B058}" presName="compNode" presStyleCnt="0"/>
      <dgm:spPr/>
    </dgm:pt>
    <dgm:pt modelId="{DB7E5060-8125-428B-8BF0-D343BD119CD3}" type="pres">
      <dgm:prSet presAssocID="{4A63D074-538F-497A-8967-D082EF79B058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C99BD91-A98F-41A8-9967-85D5AC1ADC30}" type="pres">
      <dgm:prSet presAssocID="{4A63D074-538F-497A-8967-D082EF79B058}" presName="textRect" presStyleLbl="revTx" presStyleIdx="0" presStyleCnt="4">
        <dgm:presLayoutVars>
          <dgm:bulletEnabled val="1"/>
        </dgm:presLayoutVars>
      </dgm:prSet>
      <dgm:spPr/>
    </dgm:pt>
    <dgm:pt modelId="{8B58C706-870C-42E0-A138-2942B2142114}" type="pres">
      <dgm:prSet presAssocID="{50064F22-F4A1-4165-9CF9-07CBB2BD401A}" presName="sibTrans" presStyleLbl="sibTrans2D1" presStyleIdx="0" presStyleCnt="0"/>
      <dgm:spPr/>
    </dgm:pt>
    <dgm:pt modelId="{19D3322B-2696-453F-9A09-7BB6FD091A40}" type="pres">
      <dgm:prSet presAssocID="{4E96B812-3DA4-4968-8DBC-D08A2A7B6030}" presName="compNode" presStyleCnt="0"/>
      <dgm:spPr/>
    </dgm:pt>
    <dgm:pt modelId="{7DCE76D7-C4CD-4675-A155-673D4B1148F4}" type="pres">
      <dgm:prSet presAssocID="{4E96B812-3DA4-4968-8DBC-D08A2A7B6030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D6B57E4-DA81-449C-AD63-079D8C8468E4}" type="pres">
      <dgm:prSet presAssocID="{4E96B812-3DA4-4968-8DBC-D08A2A7B6030}" presName="textRect" presStyleLbl="revTx" presStyleIdx="1" presStyleCnt="4">
        <dgm:presLayoutVars>
          <dgm:bulletEnabled val="1"/>
        </dgm:presLayoutVars>
      </dgm:prSet>
      <dgm:spPr/>
    </dgm:pt>
    <dgm:pt modelId="{8415E573-82B3-45AF-A249-EF581EDEFD79}" type="pres">
      <dgm:prSet presAssocID="{98747996-B19E-41D9-A457-1A5D30A5D626}" presName="sibTrans" presStyleLbl="sibTrans2D1" presStyleIdx="0" presStyleCnt="0"/>
      <dgm:spPr/>
    </dgm:pt>
    <dgm:pt modelId="{EEB28696-BDDC-4432-853E-8B1A79DC03B1}" type="pres">
      <dgm:prSet presAssocID="{1694DD5B-A918-4143-9FA9-399BA9592117}" presName="compNode" presStyleCnt="0"/>
      <dgm:spPr/>
    </dgm:pt>
    <dgm:pt modelId="{8F6DA50C-B4D0-451C-8210-36E6AA211B65}" type="pres">
      <dgm:prSet presAssocID="{1694DD5B-A918-4143-9FA9-399BA9592117}" presName="pictRect" presStyleLbl="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B1B2E58-F876-479E-AC49-E3E65FFEFE1A}" type="pres">
      <dgm:prSet presAssocID="{1694DD5B-A918-4143-9FA9-399BA9592117}" presName="textRect" presStyleLbl="revTx" presStyleIdx="2" presStyleCnt="4">
        <dgm:presLayoutVars>
          <dgm:bulletEnabled val="1"/>
        </dgm:presLayoutVars>
      </dgm:prSet>
      <dgm:spPr/>
    </dgm:pt>
    <dgm:pt modelId="{83EF614A-6B41-4D48-9345-1244DABD6A02}" type="pres">
      <dgm:prSet presAssocID="{BD84F100-F477-4FDD-B771-6D8506465695}" presName="sibTrans" presStyleLbl="sibTrans2D1" presStyleIdx="0" presStyleCnt="0"/>
      <dgm:spPr/>
    </dgm:pt>
    <dgm:pt modelId="{6057E042-35D6-44C4-81B2-E7AB78E7D962}" type="pres">
      <dgm:prSet presAssocID="{6AB4B2CF-13BD-41EB-A3A8-AEEBDA78FD22}" presName="compNode" presStyleCnt="0"/>
      <dgm:spPr/>
    </dgm:pt>
    <dgm:pt modelId="{18CAC3AB-1F2F-4575-89F1-D590CF21695A}" type="pres">
      <dgm:prSet presAssocID="{6AB4B2CF-13BD-41EB-A3A8-AEEBDA78FD22}" presName="pictRect" presStyleLbl="node1" presStyleIdx="3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73672A-448B-4FD7-BB08-000CB4726475}" type="pres">
      <dgm:prSet presAssocID="{6AB4B2CF-13BD-41EB-A3A8-AEEBDA78FD22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F300B09-92F8-4078-918D-DDC571DCAC2F}" srcId="{1008D1B8-DBE7-4439-B957-0317C118EF94}" destId="{6AB4B2CF-13BD-41EB-A3A8-AEEBDA78FD22}" srcOrd="3" destOrd="0" parTransId="{2955FE1F-A253-42B7-BAE1-84DA4BD84F5C}" sibTransId="{A63CCFFB-8F23-4B7F-8464-330570A7706F}"/>
    <dgm:cxn modelId="{57199B18-D2DB-4EC1-8401-1DDB02B8262D}" srcId="{1008D1B8-DBE7-4439-B957-0317C118EF94}" destId="{4E96B812-3DA4-4968-8DBC-D08A2A7B6030}" srcOrd="1" destOrd="0" parTransId="{9821C2C8-9724-4017-9BF0-7911057A95AC}" sibTransId="{98747996-B19E-41D9-A457-1A5D30A5D626}"/>
    <dgm:cxn modelId="{18085228-FF25-4D3D-A4C6-5BC47D43FB77}" type="presOf" srcId="{1694DD5B-A918-4143-9FA9-399BA9592117}" destId="{8B1B2E58-F876-479E-AC49-E3E65FFEFE1A}" srcOrd="0" destOrd="0" presId="urn:microsoft.com/office/officeart/2005/8/layout/pList1"/>
    <dgm:cxn modelId="{D736EE2C-F325-486B-B8A2-7762E155BC5C}" srcId="{1008D1B8-DBE7-4439-B957-0317C118EF94}" destId="{4A63D074-538F-497A-8967-D082EF79B058}" srcOrd="0" destOrd="0" parTransId="{96378C7E-C702-4F0B-B3C8-D62C8AF34FBA}" sibTransId="{50064F22-F4A1-4165-9CF9-07CBB2BD401A}"/>
    <dgm:cxn modelId="{D0D4AB31-3ABE-4C88-91F1-FC5C5969887F}" type="presOf" srcId="{6AB4B2CF-13BD-41EB-A3A8-AEEBDA78FD22}" destId="{6A73672A-448B-4FD7-BB08-000CB4726475}" srcOrd="0" destOrd="0" presId="urn:microsoft.com/office/officeart/2005/8/layout/pList1"/>
    <dgm:cxn modelId="{C4A30E37-1C70-4348-A123-9EDEAD054C90}" srcId="{1008D1B8-DBE7-4439-B957-0317C118EF94}" destId="{1694DD5B-A918-4143-9FA9-399BA9592117}" srcOrd="2" destOrd="0" parTransId="{F904D3EA-76EE-4224-8221-43A21BEFC1F6}" sibTransId="{BD84F100-F477-4FDD-B771-6D8506465695}"/>
    <dgm:cxn modelId="{25B18646-A17E-4CCA-8775-3434FCDAF70F}" type="presOf" srcId="{98747996-B19E-41D9-A457-1A5D30A5D626}" destId="{8415E573-82B3-45AF-A249-EF581EDEFD79}" srcOrd="0" destOrd="0" presId="urn:microsoft.com/office/officeart/2005/8/layout/pList1"/>
    <dgm:cxn modelId="{8A200B91-02AE-4D65-816D-57FDD6D94B62}" type="presOf" srcId="{4E96B812-3DA4-4968-8DBC-D08A2A7B6030}" destId="{CD6B57E4-DA81-449C-AD63-079D8C8468E4}" srcOrd="0" destOrd="0" presId="urn:microsoft.com/office/officeart/2005/8/layout/pList1"/>
    <dgm:cxn modelId="{6D8380A9-38B2-487F-8A5F-BA042D9F1D03}" type="presOf" srcId="{50064F22-F4A1-4165-9CF9-07CBB2BD401A}" destId="{8B58C706-870C-42E0-A138-2942B2142114}" srcOrd="0" destOrd="0" presId="urn:microsoft.com/office/officeart/2005/8/layout/pList1"/>
    <dgm:cxn modelId="{937696AA-8318-4938-B4B3-F1AB0705FE32}" type="presOf" srcId="{4A63D074-538F-497A-8967-D082EF79B058}" destId="{DC99BD91-A98F-41A8-9967-85D5AC1ADC30}" srcOrd="0" destOrd="0" presId="urn:microsoft.com/office/officeart/2005/8/layout/pList1"/>
    <dgm:cxn modelId="{3862EAC1-D4D8-46D5-8C37-15B31DD80667}" type="presOf" srcId="{1008D1B8-DBE7-4439-B957-0317C118EF94}" destId="{F667F1DC-8F6B-4FFD-A210-2DCCB4830E00}" srcOrd="0" destOrd="0" presId="urn:microsoft.com/office/officeart/2005/8/layout/pList1"/>
    <dgm:cxn modelId="{28290AFF-9C5F-4FEF-A8BE-CEE27FDA7137}" type="presOf" srcId="{BD84F100-F477-4FDD-B771-6D8506465695}" destId="{83EF614A-6B41-4D48-9345-1244DABD6A02}" srcOrd="0" destOrd="0" presId="urn:microsoft.com/office/officeart/2005/8/layout/pList1"/>
    <dgm:cxn modelId="{01CD8527-17CC-4B45-85CE-C03BC4F197CE}" type="presParOf" srcId="{F667F1DC-8F6B-4FFD-A210-2DCCB4830E00}" destId="{A3F2E8D1-FFCE-404E-81FB-7E8F14E01CF6}" srcOrd="0" destOrd="0" presId="urn:microsoft.com/office/officeart/2005/8/layout/pList1"/>
    <dgm:cxn modelId="{B3D0E09E-0C1B-49CC-97B1-2C370E9B1325}" type="presParOf" srcId="{A3F2E8D1-FFCE-404E-81FB-7E8F14E01CF6}" destId="{DB7E5060-8125-428B-8BF0-D343BD119CD3}" srcOrd="0" destOrd="0" presId="urn:microsoft.com/office/officeart/2005/8/layout/pList1"/>
    <dgm:cxn modelId="{DC8917F7-8E51-4B6A-847E-0ED3D7651115}" type="presParOf" srcId="{A3F2E8D1-FFCE-404E-81FB-7E8F14E01CF6}" destId="{DC99BD91-A98F-41A8-9967-85D5AC1ADC30}" srcOrd="1" destOrd="0" presId="urn:microsoft.com/office/officeart/2005/8/layout/pList1"/>
    <dgm:cxn modelId="{1CA9331E-7CE0-4B88-B044-5019135A7033}" type="presParOf" srcId="{F667F1DC-8F6B-4FFD-A210-2DCCB4830E00}" destId="{8B58C706-870C-42E0-A138-2942B2142114}" srcOrd="1" destOrd="0" presId="urn:microsoft.com/office/officeart/2005/8/layout/pList1"/>
    <dgm:cxn modelId="{8872CD77-B9CA-41CA-8DBB-25E2895E5E95}" type="presParOf" srcId="{F667F1DC-8F6B-4FFD-A210-2DCCB4830E00}" destId="{19D3322B-2696-453F-9A09-7BB6FD091A40}" srcOrd="2" destOrd="0" presId="urn:microsoft.com/office/officeart/2005/8/layout/pList1"/>
    <dgm:cxn modelId="{CC40E816-DC92-4900-BAD5-9242193AD634}" type="presParOf" srcId="{19D3322B-2696-453F-9A09-7BB6FD091A40}" destId="{7DCE76D7-C4CD-4675-A155-673D4B1148F4}" srcOrd="0" destOrd="0" presId="urn:microsoft.com/office/officeart/2005/8/layout/pList1"/>
    <dgm:cxn modelId="{41363134-E4EF-4A00-B7E7-54670502CAE3}" type="presParOf" srcId="{19D3322B-2696-453F-9A09-7BB6FD091A40}" destId="{CD6B57E4-DA81-449C-AD63-079D8C8468E4}" srcOrd="1" destOrd="0" presId="urn:microsoft.com/office/officeart/2005/8/layout/pList1"/>
    <dgm:cxn modelId="{049CFEF4-3AA8-4756-8E58-F726C75405F3}" type="presParOf" srcId="{F667F1DC-8F6B-4FFD-A210-2DCCB4830E00}" destId="{8415E573-82B3-45AF-A249-EF581EDEFD79}" srcOrd="3" destOrd="0" presId="urn:microsoft.com/office/officeart/2005/8/layout/pList1"/>
    <dgm:cxn modelId="{5571D31D-FB42-4C9F-A98C-846E950DF648}" type="presParOf" srcId="{F667F1DC-8F6B-4FFD-A210-2DCCB4830E00}" destId="{EEB28696-BDDC-4432-853E-8B1A79DC03B1}" srcOrd="4" destOrd="0" presId="urn:microsoft.com/office/officeart/2005/8/layout/pList1"/>
    <dgm:cxn modelId="{525E54F2-AAC9-4F45-A27B-6AD95E93B818}" type="presParOf" srcId="{EEB28696-BDDC-4432-853E-8B1A79DC03B1}" destId="{8F6DA50C-B4D0-451C-8210-36E6AA211B65}" srcOrd="0" destOrd="0" presId="urn:microsoft.com/office/officeart/2005/8/layout/pList1"/>
    <dgm:cxn modelId="{AAA0DD63-A322-4326-8EFB-20AD09E46FAF}" type="presParOf" srcId="{EEB28696-BDDC-4432-853E-8B1A79DC03B1}" destId="{8B1B2E58-F876-479E-AC49-E3E65FFEFE1A}" srcOrd="1" destOrd="0" presId="urn:microsoft.com/office/officeart/2005/8/layout/pList1"/>
    <dgm:cxn modelId="{3463327B-40D7-4C9F-9D53-73908E644A7A}" type="presParOf" srcId="{F667F1DC-8F6B-4FFD-A210-2DCCB4830E00}" destId="{83EF614A-6B41-4D48-9345-1244DABD6A02}" srcOrd="5" destOrd="0" presId="urn:microsoft.com/office/officeart/2005/8/layout/pList1"/>
    <dgm:cxn modelId="{79952584-EF39-4B11-9042-F995CBC3A8D2}" type="presParOf" srcId="{F667F1DC-8F6B-4FFD-A210-2DCCB4830E00}" destId="{6057E042-35D6-44C4-81B2-E7AB78E7D962}" srcOrd="6" destOrd="0" presId="urn:microsoft.com/office/officeart/2005/8/layout/pList1"/>
    <dgm:cxn modelId="{05FC7389-9E1B-4756-B55D-0014697C64FE}" type="presParOf" srcId="{6057E042-35D6-44C4-81B2-E7AB78E7D962}" destId="{18CAC3AB-1F2F-4575-89F1-D590CF21695A}" srcOrd="0" destOrd="0" presId="urn:microsoft.com/office/officeart/2005/8/layout/pList1"/>
    <dgm:cxn modelId="{F349ED90-A184-493D-A197-256CE95F5DBD}" type="presParOf" srcId="{6057E042-35D6-44C4-81B2-E7AB78E7D962}" destId="{6A73672A-448B-4FD7-BB08-000CB472647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08D1B8-DBE7-4439-B957-0317C118EF9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EBBBC47F-24EE-4E1B-8108-B9E15A5BDEC3}">
      <dgm:prSet custT="1"/>
      <dgm:spPr/>
      <dgm:t>
        <a:bodyPr/>
        <a:lstStyle/>
        <a:p>
          <a:r>
            <a:rPr lang="en-US" sz="1600" dirty="0"/>
            <a:t>Dashboards</a:t>
          </a:r>
          <a:endParaRPr lang="nl-NL" sz="1000" dirty="0"/>
        </a:p>
      </dgm:t>
    </dgm:pt>
    <dgm:pt modelId="{F77ED1CB-4E21-4CB8-B537-716638FE2EEA}" type="parTrans" cxnId="{71571AE2-E388-419C-9BBF-8BBE187E55E6}">
      <dgm:prSet/>
      <dgm:spPr/>
      <dgm:t>
        <a:bodyPr/>
        <a:lstStyle/>
        <a:p>
          <a:endParaRPr lang="nl-NL"/>
        </a:p>
      </dgm:t>
    </dgm:pt>
    <dgm:pt modelId="{3D3A0AC1-9012-434B-B001-A00F21100B21}" type="sibTrans" cxnId="{71571AE2-E388-419C-9BBF-8BBE187E55E6}">
      <dgm:prSet/>
      <dgm:spPr/>
      <dgm:t>
        <a:bodyPr/>
        <a:lstStyle/>
        <a:p>
          <a:endParaRPr lang="nl-NL"/>
        </a:p>
      </dgm:t>
    </dgm:pt>
    <dgm:pt modelId="{126E8F91-23DC-4437-88E6-AD0A545CB47A}">
      <dgm:prSet custT="1"/>
      <dgm:spPr/>
      <dgm:t>
        <a:bodyPr/>
        <a:lstStyle/>
        <a:p>
          <a:r>
            <a:rPr lang="en-US" sz="1600" dirty="0"/>
            <a:t>MFA</a:t>
          </a:r>
          <a:endParaRPr lang="nl-NL" sz="1600" dirty="0"/>
        </a:p>
      </dgm:t>
    </dgm:pt>
    <dgm:pt modelId="{2D9B895C-F4EA-4553-A120-4120AD1D79CF}" type="parTrans" cxnId="{0A4E3AFB-0C27-47B2-931D-304C2AFA0712}">
      <dgm:prSet/>
      <dgm:spPr/>
      <dgm:t>
        <a:bodyPr/>
        <a:lstStyle/>
        <a:p>
          <a:endParaRPr lang="nl-NL"/>
        </a:p>
      </dgm:t>
    </dgm:pt>
    <dgm:pt modelId="{7ED8248A-66B9-42FF-B13F-8B2972E2B383}" type="sibTrans" cxnId="{0A4E3AFB-0C27-47B2-931D-304C2AFA0712}">
      <dgm:prSet/>
      <dgm:spPr/>
      <dgm:t>
        <a:bodyPr/>
        <a:lstStyle/>
        <a:p>
          <a:endParaRPr lang="nl-NL"/>
        </a:p>
      </dgm:t>
    </dgm:pt>
    <dgm:pt modelId="{334155E7-1EEF-4CDE-9C0A-867F762FAFD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100" dirty="0"/>
            <a:t>And for Global Admin / </a:t>
          </a:r>
          <a:r>
            <a:rPr lang="en-US" sz="1100" dirty="0" err="1"/>
            <a:t>Supscription</a:t>
          </a:r>
          <a:r>
            <a:rPr lang="en-US" sz="1100" dirty="0"/>
            <a:t> owners: </a:t>
          </a:r>
          <a:r>
            <a:rPr lang="en-US" sz="1100" dirty="0" err="1"/>
            <a:t>Phising</a:t>
          </a:r>
          <a:r>
            <a:rPr lang="en-US" sz="1100" dirty="0"/>
            <a:t> Resistant MFA!</a:t>
          </a:r>
          <a:endParaRPr lang="nl-NL" sz="1100" dirty="0"/>
        </a:p>
      </dgm:t>
    </dgm:pt>
    <dgm:pt modelId="{47709B96-1034-4B75-ADEC-8831AF857ED5}" type="parTrans" cxnId="{A37603A7-BE9E-4198-89E0-0FA277E99D45}">
      <dgm:prSet/>
      <dgm:spPr/>
      <dgm:t>
        <a:bodyPr/>
        <a:lstStyle/>
        <a:p>
          <a:endParaRPr lang="nl-NL"/>
        </a:p>
      </dgm:t>
    </dgm:pt>
    <dgm:pt modelId="{7FBA4693-8FE0-43DA-8799-9730E3AA8728}" type="sibTrans" cxnId="{A37603A7-BE9E-4198-89E0-0FA277E99D45}">
      <dgm:prSet/>
      <dgm:spPr/>
      <dgm:t>
        <a:bodyPr/>
        <a:lstStyle/>
        <a:p>
          <a:endParaRPr lang="nl-NL"/>
        </a:p>
      </dgm:t>
    </dgm:pt>
    <dgm:pt modelId="{3C7D5140-548C-4765-85ED-4CB82F218FC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Conditional Access</a:t>
          </a:r>
          <a:endParaRPr lang="nl-NL" dirty="0"/>
        </a:p>
      </dgm:t>
    </dgm:pt>
    <dgm:pt modelId="{9BDEF4C1-735F-4B1D-B952-85FC05E4D528}" type="parTrans" cxnId="{277BA63D-0FB8-4C6C-A768-477E7E5F420E}">
      <dgm:prSet/>
      <dgm:spPr/>
      <dgm:t>
        <a:bodyPr/>
        <a:lstStyle/>
        <a:p>
          <a:endParaRPr lang="nl-NL"/>
        </a:p>
      </dgm:t>
    </dgm:pt>
    <dgm:pt modelId="{36D02062-5316-4036-8E30-2012284A1339}" type="sibTrans" cxnId="{277BA63D-0FB8-4C6C-A768-477E7E5F420E}">
      <dgm:prSet/>
      <dgm:spPr/>
      <dgm:t>
        <a:bodyPr/>
        <a:lstStyle/>
        <a:p>
          <a:endParaRPr lang="nl-NL"/>
        </a:p>
      </dgm:t>
    </dgm:pt>
    <dgm:pt modelId="{29CBCC4D-B6FE-405C-B4E9-611EBFE24A3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Secure Management Ports</a:t>
          </a:r>
          <a:endParaRPr lang="nl-NL" dirty="0"/>
        </a:p>
      </dgm:t>
    </dgm:pt>
    <dgm:pt modelId="{8D331462-6FB6-4ED7-BB6B-C22E49ADBE1E}" type="parTrans" cxnId="{59883B10-4255-49FF-BA39-BBEA5C648F06}">
      <dgm:prSet/>
      <dgm:spPr/>
      <dgm:t>
        <a:bodyPr/>
        <a:lstStyle/>
        <a:p>
          <a:endParaRPr lang="nl-NL"/>
        </a:p>
      </dgm:t>
    </dgm:pt>
    <dgm:pt modelId="{D2AC0FED-A185-4EF4-A2CF-F2954E6E9461}" type="sibTrans" cxnId="{59883B10-4255-49FF-BA39-BBEA5C648F06}">
      <dgm:prSet/>
      <dgm:spPr/>
      <dgm:t>
        <a:bodyPr/>
        <a:lstStyle/>
        <a:p>
          <a:endParaRPr lang="nl-NL"/>
        </a:p>
      </dgm:t>
    </dgm:pt>
    <dgm:pt modelId="{F667F1DC-8F6B-4FFD-A210-2DCCB4830E00}" type="pres">
      <dgm:prSet presAssocID="{1008D1B8-DBE7-4439-B957-0317C118EF94}" presName="Name0" presStyleCnt="0">
        <dgm:presLayoutVars>
          <dgm:dir/>
          <dgm:resizeHandles val="exact"/>
        </dgm:presLayoutVars>
      </dgm:prSet>
      <dgm:spPr/>
    </dgm:pt>
    <dgm:pt modelId="{3A8E32A6-ECB9-42B6-8BE0-32070F52BE21}" type="pres">
      <dgm:prSet presAssocID="{EBBBC47F-24EE-4E1B-8108-B9E15A5BDEC3}" presName="compNode" presStyleCnt="0"/>
      <dgm:spPr/>
    </dgm:pt>
    <dgm:pt modelId="{6A2A4B87-829B-483A-9C30-780A0810E5F2}" type="pres">
      <dgm:prSet presAssocID="{EBBBC47F-24EE-4E1B-8108-B9E15A5BDEC3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0634783-A8BD-4C16-87CD-652CB1633BBE}" type="pres">
      <dgm:prSet presAssocID="{EBBBC47F-24EE-4E1B-8108-B9E15A5BDEC3}" presName="textRect" presStyleLbl="revTx" presStyleIdx="0" presStyleCnt="4">
        <dgm:presLayoutVars>
          <dgm:bulletEnabled val="1"/>
        </dgm:presLayoutVars>
      </dgm:prSet>
      <dgm:spPr/>
    </dgm:pt>
    <dgm:pt modelId="{47E92893-D72E-4668-9A6C-6493C945EF19}" type="pres">
      <dgm:prSet presAssocID="{3D3A0AC1-9012-434B-B001-A00F21100B21}" presName="sibTrans" presStyleLbl="sibTrans2D1" presStyleIdx="0" presStyleCnt="0"/>
      <dgm:spPr/>
    </dgm:pt>
    <dgm:pt modelId="{682CCEDD-E1B2-40D9-9663-E4CD04545012}" type="pres">
      <dgm:prSet presAssocID="{126E8F91-23DC-4437-88E6-AD0A545CB47A}" presName="compNode" presStyleCnt="0"/>
      <dgm:spPr/>
    </dgm:pt>
    <dgm:pt modelId="{4F44029E-32B1-46EA-9F18-4E03C8DF470A}" type="pres">
      <dgm:prSet presAssocID="{126E8F91-23DC-4437-88E6-AD0A545CB47A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7BBF602-1561-4840-88C8-234A3ACB255D}" type="pres">
      <dgm:prSet presAssocID="{126E8F91-23DC-4437-88E6-AD0A545CB47A}" presName="textRect" presStyleLbl="revTx" presStyleIdx="1" presStyleCnt="4">
        <dgm:presLayoutVars>
          <dgm:bulletEnabled val="1"/>
        </dgm:presLayoutVars>
      </dgm:prSet>
      <dgm:spPr/>
    </dgm:pt>
    <dgm:pt modelId="{CF8E1436-8060-4817-A782-A9573683B05F}" type="pres">
      <dgm:prSet presAssocID="{7ED8248A-66B9-42FF-B13F-8B2972E2B383}" presName="sibTrans" presStyleLbl="sibTrans2D1" presStyleIdx="0" presStyleCnt="0"/>
      <dgm:spPr/>
    </dgm:pt>
    <dgm:pt modelId="{8C385AA1-74C0-4271-BCEB-6953BCC60714}" type="pres">
      <dgm:prSet presAssocID="{3C7D5140-548C-4765-85ED-4CB82F218FCE}" presName="compNode" presStyleCnt="0"/>
      <dgm:spPr/>
    </dgm:pt>
    <dgm:pt modelId="{AD8D48F9-A78B-47C9-AA41-98DA7BAF3431}" type="pres">
      <dgm:prSet presAssocID="{3C7D5140-548C-4765-85ED-4CB82F218FCE}" presName="pictRect" presStyleLbl="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6DE0B95-78D0-4F46-A9DC-EC1FA385B25F}" type="pres">
      <dgm:prSet presAssocID="{3C7D5140-548C-4765-85ED-4CB82F218FCE}" presName="textRect" presStyleLbl="revTx" presStyleIdx="2" presStyleCnt="4">
        <dgm:presLayoutVars>
          <dgm:bulletEnabled val="1"/>
        </dgm:presLayoutVars>
      </dgm:prSet>
      <dgm:spPr/>
    </dgm:pt>
    <dgm:pt modelId="{69ADE8AB-E6DE-4EBC-BF8E-72F3282A2D1F}" type="pres">
      <dgm:prSet presAssocID="{36D02062-5316-4036-8E30-2012284A1339}" presName="sibTrans" presStyleLbl="sibTrans2D1" presStyleIdx="0" presStyleCnt="0"/>
      <dgm:spPr/>
    </dgm:pt>
    <dgm:pt modelId="{CABB5459-A633-4499-A848-0782768673FE}" type="pres">
      <dgm:prSet presAssocID="{29CBCC4D-B6FE-405C-B4E9-611EBFE24A30}" presName="compNode" presStyleCnt="0"/>
      <dgm:spPr/>
    </dgm:pt>
    <dgm:pt modelId="{EAE9937E-839D-428C-9C43-C5561D423A0F}" type="pres">
      <dgm:prSet presAssocID="{29CBCC4D-B6FE-405C-B4E9-611EBFE24A30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6E2C33-4C96-4D29-BF13-39AB58AFB1A2}" type="pres">
      <dgm:prSet presAssocID="{29CBCC4D-B6FE-405C-B4E9-611EBFE24A30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59883B10-4255-49FF-BA39-BBEA5C648F06}" srcId="{1008D1B8-DBE7-4439-B957-0317C118EF94}" destId="{29CBCC4D-B6FE-405C-B4E9-611EBFE24A30}" srcOrd="3" destOrd="0" parTransId="{8D331462-6FB6-4ED7-BB6B-C22E49ADBE1E}" sibTransId="{D2AC0FED-A185-4EF4-A2CF-F2954E6E9461}"/>
    <dgm:cxn modelId="{5B936613-129E-4A46-BF4E-EFA7CE828BC1}" type="presOf" srcId="{3C7D5140-548C-4765-85ED-4CB82F218FCE}" destId="{66DE0B95-78D0-4F46-A9DC-EC1FA385B25F}" srcOrd="0" destOrd="0" presId="urn:microsoft.com/office/officeart/2005/8/layout/pList1"/>
    <dgm:cxn modelId="{266AFC19-B01A-4CA5-8837-8CE7FE108701}" type="presOf" srcId="{334155E7-1EEF-4CDE-9C0A-867F762FAFD5}" destId="{D7BBF602-1561-4840-88C8-234A3ACB255D}" srcOrd="0" destOrd="1" presId="urn:microsoft.com/office/officeart/2005/8/layout/pList1"/>
    <dgm:cxn modelId="{277BA63D-0FB8-4C6C-A768-477E7E5F420E}" srcId="{1008D1B8-DBE7-4439-B957-0317C118EF94}" destId="{3C7D5140-548C-4765-85ED-4CB82F218FCE}" srcOrd="2" destOrd="0" parTransId="{9BDEF4C1-735F-4B1D-B952-85FC05E4D528}" sibTransId="{36D02062-5316-4036-8E30-2012284A1339}"/>
    <dgm:cxn modelId="{DC6D7259-5D46-4DA1-9A89-5B1C1DA9BD33}" type="presOf" srcId="{29CBCC4D-B6FE-405C-B4E9-611EBFE24A30}" destId="{EF6E2C33-4C96-4D29-BF13-39AB58AFB1A2}" srcOrd="0" destOrd="0" presId="urn:microsoft.com/office/officeart/2005/8/layout/pList1"/>
    <dgm:cxn modelId="{13714886-4BAF-4E5E-A172-BEF2B9442A58}" type="presOf" srcId="{36D02062-5316-4036-8E30-2012284A1339}" destId="{69ADE8AB-E6DE-4EBC-BF8E-72F3282A2D1F}" srcOrd="0" destOrd="0" presId="urn:microsoft.com/office/officeart/2005/8/layout/pList1"/>
    <dgm:cxn modelId="{03B43C8F-0B4C-4C42-BCE3-7BDB5B63E864}" type="presOf" srcId="{EBBBC47F-24EE-4E1B-8108-B9E15A5BDEC3}" destId="{30634783-A8BD-4C16-87CD-652CB1633BBE}" srcOrd="0" destOrd="0" presId="urn:microsoft.com/office/officeart/2005/8/layout/pList1"/>
    <dgm:cxn modelId="{A37603A7-BE9E-4198-89E0-0FA277E99D45}" srcId="{126E8F91-23DC-4437-88E6-AD0A545CB47A}" destId="{334155E7-1EEF-4CDE-9C0A-867F762FAFD5}" srcOrd="0" destOrd="0" parTransId="{47709B96-1034-4B75-ADEC-8831AF857ED5}" sibTransId="{7FBA4693-8FE0-43DA-8799-9730E3AA8728}"/>
    <dgm:cxn modelId="{3862EAC1-D4D8-46D5-8C37-15B31DD80667}" type="presOf" srcId="{1008D1B8-DBE7-4439-B957-0317C118EF94}" destId="{F667F1DC-8F6B-4FFD-A210-2DCCB4830E00}" srcOrd="0" destOrd="0" presId="urn:microsoft.com/office/officeart/2005/8/layout/pList1"/>
    <dgm:cxn modelId="{821955D4-E3E1-4B1D-885D-6AA48622E953}" type="presOf" srcId="{3D3A0AC1-9012-434B-B001-A00F21100B21}" destId="{47E92893-D72E-4668-9A6C-6493C945EF19}" srcOrd="0" destOrd="0" presId="urn:microsoft.com/office/officeart/2005/8/layout/pList1"/>
    <dgm:cxn modelId="{71571AE2-E388-419C-9BBF-8BBE187E55E6}" srcId="{1008D1B8-DBE7-4439-B957-0317C118EF94}" destId="{EBBBC47F-24EE-4E1B-8108-B9E15A5BDEC3}" srcOrd="0" destOrd="0" parTransId="{F77ED1CB-4E21-4CB8-B537-716638FE2EEA}" sibTransId="{3D3A0AC1-9012-434B-B001-A00F21100B21}"/>
    <dgm:cxn modelId="{57D6D3E4-367E-472A-BEDC-5F8C6B5E91A4}" type="presOf" srcId="{7ED8248A-66B9-42FF-B13F-8B2972E2B383}" destId="{CF8E1436-8060-4817-A782-A9573683B05F}" srcOrd="0" destOrd="0" presId="urn:microsoft.com/office/officeart/2005/8/layout/pList1"/>
    <dgm:cxn modelId="{6D0049E6-BED7-454E-8198-4A44000A57DE}" type="presOf" srcId="{126E8F91-23DC-4437-88E6-AD0A545CB47A}" destId="{D7BBF602-1561-4840-88C8-234A3ACB255D}" srcOrd="0" destOrd="0" presId="urn:microsoft.com/office/officeart/2005/8/layout/pList1"/>
    <dgm:cxn modelId="{0A4E3AFB-0C27-47B2-931D-304C2AFA0712}" srcId="{1008D1B8-DBE7-4439-B957-0317C118EF94}" destId="{126E8F91-23DC-4437-88E6-AD0A545CB47A}" srcOrd="1" destOrd="0" parTransId="{2D9B895C-F4EA-4553-A120-4120AD1D79CF}" sibTransId="{7ED8248A-66B9-42FF-B13F-8B2972E2B383}"/>
    <dgm:cxn modelId="{A97456FA-BF2D-41A5-B6C3-670C5BD9AFC2}" type="presParOf" srcId="{F667F1DC-8F6B-4FFD-A210-2DCCB4830E00}" destId="{3A8E32A6-ECB9-42B6-8BE0-32070F52BE21}" srcOrd="0" destOrd="0" presId="urn:microsoft.com/office/officeart/2005/8/layout/pList1"/>
    <dgm:cxn modelId="{C103B07A-87A5-4670-828F-2AF5B9D2362D}" type="presParOf" srcId="{3A8E32A6-ECB9-42B6-8BE0-32070F52BE21}" destId="{6A2A4B87-829B-483A-9C30-780A0810E5F2}" srcOrd="0" destOrd="0" presId="urn:microsoft.com/office/officeart/2005/8/layout/pList1"/>
    <dgm:cxn modelId="{DC16C869-7F06-4371-B509-8660E513A73F}" type="presParOf" srcId="{3A8E32A6-ECB9-42B6-8BE0-32070F52BE21}" destId="{30634783-A8BD-4C16-87CD-652CB1633BBE}" srcOrd="1" destOrd="0" presId="urn:microsoft.com/office/officeart/2005/8/layout/pList1"/>
    <dgm:cxn modelId="{CB1D5EE6-C19A-49A0-9D53-12EB0061AB15}" type="presParOf" srcId="{F667F1DC-8F6B-4FFD-A210-2DCCB4830E00}" destId="{47E92893-D72E-4668-9A6C-6493C945EF19}" srcOrd="1" destOrd="0" presId="urn:microsoft.com/office/officeart/2005/8/layout/pList1"/>
    <dgm:cxn modelId="{D218A379-4EB5-468A-B0E8-1265ECDA1A3D}" type="presParOf" srcId="{F667F1DC-8F6B-4FFD-A210-2DCCB4830E00}" destId="{682CCEDD-E1B2-40D9-9663-E4CD04545012}" srcOrd="2" destOrd="0" presId="urn:microsoft.com/office/officeart/2005/8/layout/pList1"/>
    <dgm:cxn modelId="{F33CF8AB-56F2-4A68-9ABC-DCDD4CC08081}" type="presParOf" srcId="{682CCEDD-E1B2-40D9-9663-E4CD04545012}" destId="{4F44029E-32B1-46EA-9F18-4E03C8DF470A}" srcOrd="0" destOrd="0" presId="urn:microsoft.com/office/officeart/2005/8/layout/pList1"/>
    <dgm:cxn modelId="{954623F6-6D2A-4620-BCB3-54025E247227}" type="presParOf" srcId="{682CCEDD-E1B2-40D9-9663-E4CD04545012}" destId="{D7BBF602-1561-4840-88C8-234A3ACB255D}" srcOrd="1" destOrd="0" presId="urn:microsoft.com/office/officeart/2005/8/layout/pList1"/>
    <dgm:cxn modelId="{5A982A8F-20D5-4751-9104-1E37A2E9C1F8}" type="presParOf" srcId="{F667F1DC-8F6B-4FFD-A210-2DCCB4830E00}" destId="{CF8E1436-8060-4817-A782-A9573683B05F}" srcOrd="3" destOrd="0" presId="urn:microsoft.com/office/officeart/2005/8/layout/pList1"/>
    <dgm:cxn modelId="{EC6E966D-D476-4EC4-ACB1-D464AC49AB50}" type="presParOf" srcId="{F667F1DC-8F6B-4FFD-A210-2DCCB4830E00}" destId="{8C385AA1-74C0-4271-BCEB-6953BCC60714}" srcOrd="4" destOrd="0" presId="urn:microsoft.com/office/officeart/2005/8/layout/pList1"/>
    <dgm:cxn modelId="{E1A07723-947D-4029-9017-AED70D18F22A}" type="presParOf" srcId="{8C385AA1-74C0-4271-BCEB-6953BCC60714}" destId="{AD8D48F9-A78B-47C9-AA41-98DA7BAF3431}" srcOrd="0" destOrd="0" presId="urn:microsoft.com/office/officeart/2005/8/layout/pList1"/>
    <dgm:cxn modelId="{10F0117C-72E5-4ADC-ACB7-1ABF4396BA93}" type="presParOf" srcId="{8C385AA1-74C0-4271-BCEB-6953BCC60714}" destId="{66DE0B95-78D0-4F46-A9DC-EC1FA385B25F}" srcOrd="1" destOrd="0" presId="urn:microsoft.com/office/officeart/2005/8/layout/pList1"/>
    <dgm:cxn modelId="{69D61A34-87C9-4D62-AB05-322B651E3C05}" type="presParOf" srcId="{F667F1DC-8F6B-4FFD-A210-2DCCB4830E00}" destId="{69ADE8AB-E6DE-4EBC-BF8E-72F3282A2D1F}" srcOrd="5" destOrd="0" presId="urn:microsoft.com/office/officeart/2005/8/layout/pList1"/>
    <dgm:cxn modelId="{0E754C1D-D84E-441E-8799-F3D7B01309A1}" type="presParOf" srcId="{F667F1DC-8F6B-4FFD-A210-2DCCB4830E00}" destId="{CABB5459-A633-4499-A848-0782768673FE}" srcOrd="6" destOrd="0" presId="urn:microsoft.com/office/officeart/2005/8/layout/pList1"/>
    <dgm:cxn modelId="{5AEDC233-9CCB-4813-BC6B-F968FB5E0372}" type="presParOf" srcId="{CABB5459-A633-4499-A848-0782768673FE}" destId="{EAE9937E-839D-428C-9C43-C5561D423A0F}" srcOrd="0" destOrd="0" presId="urn:microsoft.com/office/officeart/2005/8/layout/pList1"/>
    <dgm:cxn modelId="{995296DC-12F8-4715-86B8-ED1B71C9BFB7}" type="presParOf" srcId="{CABB5459-A633-4499-A848-0782768673FE}" destId="{EF6E2C33-4C96-4D29-BF13-39AB58AFB1A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08D1B8-DBE7-4439-B957-0317C118EF9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79EC9B5-AD0F-4CF5-9C75-14838D2100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Cost Management</a:t>
          </a:r>
          <a:endParaRPr lang="nl-NL" dirty="0"/>
        </a:p>
      </dgm:t>
    </dgm:pt>
    <dgm:pt modelId="{48530087-30C2-4FA0-AC84-AB23964C03D5}" type="parTrans" cxnId="{EBCE8341-1B41-4EEF-83C3-B04D62316546}">
      <dgm:prSet/>
      <dgm:spPr/>
      <dgm:t>
        <a:bodyPr/>
        <a:lstStyle/>
        <a:p>
          <a:endParaRPr lang="nl-NL"/>
        </a:p>
      </dgm:t>
    </dgm:pt>
    <dgm:pt modelId="{9761F386-EBF4-4A66-93B2-0B5F6E94E3BD}" type="sibTrans" cxnId="{EBCE8341-1B41-4EEF-83C3-B04D62316546}">
      <dgm:prSet/>
      <dgm:spPr/>
      <dgm:t>
        <a:bodyPr/>
        <a:lstStyle/>
        <a:p>
          <a:endParaRPr lang="nl-NL"/>
        </a:p>
      </dgm:t>
    </dgm:pt>
    <dgm:pt modelId="{3021C113-A212-44EB-A892-A5CD9444731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Budget &amp; Anti Fraud Alerts</a:t>
          </a:r>
          <a:endParaRPr lang="nl-NL" dirty="0"/>
        </a:p>
      </dgm:t>
    </dgm:pt>
    <dgm:pt modelId="{64E57C3F-2026-4008-A23D-2172FA61F030}" type="parTrans" cxnId="{1BB84328-72E1-4C8C-9D2E-F93481679663}">
      <dgm:prSet/>
      <dgm:spPr/>
      <dgm:t>
        <a:bodyPr/>
        <a:lstStyle/>
        <a:p>
          <a:endParaRPr lang="nl-NL"/>
        </a:p>
      </dgm:t>
    </dgm:pt>
    <dgm:pt modelId="{D10CC929-44FA-4716-AB23-33921CED6FF5}" type="sibTrans" cxnId="{1BB84328-72E1-4C8C-9D2E-F93481679663}">
      <dgm:prSet/>
      <dgm:spPr/>
      <dgm:t>
        <a:bodyPr/>
        <a:lstStyle/>
        <a:p>
          <a:endParaRPr lang="nl-NL"/>
        </a:p>
      </dgm:t>
    </dgm:pt>
    <dgm:pt modelId="{26218A54-F802-4EB1-9670-D76EBA179A9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Microsoft Azure Policies</a:t>
          </a:r>
        </a:p>
      </dgm:t>
    </dgm:pt>
    <dgm:pt modelId="{68207CB8-D222-460C-B1A6-420F0BFB164D}" type="parTrans" cxnId="{740EE650-8F3E-45D1-A9E8-5F654E6C1174}">
      <dgm:prSet/>
      <dgm:spPr/>
      <dgm:t>
        <a:bodyPr/>
        <a:lstStyle/>
        <a:p>
          <a:endParaRPr lang="nl-NL"/>
        </a:p>
      </dgm:t>
    </dgm:pt>
    <dgm:pt modelId="{4175E04B-513F-4D21-A403-E68B5EC494C4}" type="sibTrans" cxnId="{740EE650-8F3E-45D1-A9E8-5F654E6C1174}">
      <dgm:prSet/>
      <dgm:spPr/>
      <dgm:t>
        <a:bodyPr/>
        <a:lstStyle/>
        <a:p>
          <a:endParaRPr lang="nl-NL"/>
        </a:p>
      </dgm:t>
    </dgm:pt>
    <dgm:pt modelId="{F667F1DC-8F6B-4FFD-A210-2DCCB4830E00}" type="pres">
      <dgm:prSet presAssocID="{1008D1B8-DBE7-4439-B957-0317C118EF94}" presName="Name0" presStyleCnt="0">
        <dgm:presLayoutVars>
          <dgm:dir/>
          <dgm:resizeHandles val="exact"/>
        </dgm:presLayoutVars>
      </dgm:prSet>
      <dgm:spPr/>
    </dgm:pt>
    <dgm:pt modelId="{38CF98C9-7C26-44B7-AE65-5EEE8AF4F4F0}" type="pres">
      <dgm:prSet presAssocID="{C79EC9B5-AD0F-4CF5-9C75-14838D210006}" presName="compNode" presStyleCnt="0"/>
      <dgm:spPr/>
    </dgm:pt>
    <dgm:pt modelId="{8F039EF4-BBC0-4008-88D8-99FB3A274153}" type="pres">
      <dgm:prSet presAssocID="{C79EC9B5-AD0F-4CF5-9C75-14838D210006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3267F6-59AC-4158-BFBF-1E6F845F1D2D}" type="pres">
      <dgm:prSet presAssocID="{C79EC9B5-AD0F-4CF5-9C75-14838D210006}" presName="textRect" presStyleLbl="revTx" presStyleIdx="0" presStyleCnt="3">
        <dgm:presLayoutVars>
          <dgm:bulletEnabled val="1"/>
        </dgm:presLayoutVars>
      </dgm:prSet>
      <dgm:spPr/>
    </dgm:pt>
    <dgm:pt modelId="{651130A9-B118-4DFF-A41F-9402F55FFFCF}" type="pres">
      <dgm:prSet presAssocID="{9761F386-EBF4-4A66-93B2-0B5F6E94E3BD}" presName="sibTrans" presStyleLbl="sibTrans2D1" presStyleIdx="0" presStyleCnt="0"/>
      <dgm:spPr/>
    </dgm:pt>
    <dgm:pt modelId="{B12CF57E-18F1-4638-846E-800CFA7954FA}" type="pres">
      <dgm:prSet presAssocID="{3021C113-A212-44EB-A892-A5CD9444731A}" presName="compNode" presStyleCnt="0"/>
      <dgm:spPr/>
    </dgm:pt>
    <dgm:pt modelId="{8F5D8EC4-B32C-4A7C-B9AF-E7EAA8243D47}" type="pres">
      <dgm:prSet presAssocID="{3021C113-A212-44EB-A892-A5CD9444731A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7553DEF-E0A1-4A04-9820-420E14AF57AB}" type="pres">
      <dgm:prSet presAssocID="{3021C113-A212-44EB-A892-A5CD9444731A}" presName="textRect" presStyleLbl="revTx" presStyleIdx="1" presStyleCnt="3">
        <dgm:presLayoutVars>
          <dgm:bulletEnabled val="1"/>
        </dgm:presLayoutVars>
      </dgm:prSet>
      <dgm:spPr/>
    </dgm:pt>
    <dgm:pt modelId="{D8E89390-FECE-40FF-B0B3-DECD6DEFA7F6}" type="pres">
      <dgm:prSet presAssocID="{D10CC929-44FA-4716-AB23-33921CED6FF5}" presName="sibTrans" presStyleLbl="sibTrans2D1" presStyleIdx="0" presStyleCnt="0"/>
      <dgm:spPr/>
    </dgm:pt>
    <dgm:pt modelId="{4E40A84F-8FDB-47A5-AFCF-AB221C65BF49}" type="pres">
      <dgm:prSet presAssocID="{26218A54-F802-4EB1-9670-D76EBA179A95}" presName="compNode" presStyleCnt="0"/>
      <dgm:spPr/>
    </dgm:pt>
    <dgm:pt modelId="{087C3801-CCCA-4678-A728-427299B3F648}" type="pres">
      <dgm:prSet presAssocID="{26218A54-F802-4EB1-9670-D76EBA179A95}" presName="pictRect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2FF6347-65AC-47D5-A5AF-C520041891D8}" type="pres">
      <dgm:prSet presAssocID="{26218A54-F802-4EB1-9670-D76EBA179A95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1BB84328-72E1-4C8C-9D2E-F93481679663}" srcId="{1008D1B8-DBE7-4439-B957-0317C118EF94}" destId="{3021C113-A212-44EB-A892-A5CD9444731A}" srcOrd="1" destOrd="0" parTransId="{64E57C3F-2026-4008-A23D-2172FA61F030}" sibTransId="{D10CC929-44FA-4716-AB23-33921CED6FF5}"/>
    <dgm:cxn modelId="{EBCE8341-1B41-4EEF-83C3-B04D62316546}" srcId="{1008D1B8-DBE7-4439-B957-0317C118EF94}" destId="{C79EC9B5-AD0F-4CF5-9C75-14838D210006}" srcOrd="0" destOrd="0" parTransId="{48530087-30C2-4FA0-AC84-AB23964C03D5}" sibTransId="{9761F386-EBF4-4A66-93B2-0B5F6E94E3BD}"/>
    <dgm:cxn modelId="{8BF82969-EED6-46F4-9715-C8C2F5CFD84D}" type="presOf" srcId="{3021C113-A212-44EB-A892-A5CD9444731A}" destId="{97553DEF-E0A1-4A04-9820-420E14AF57AB}" srcOrd="0" destOrd="0" presId="urn:microsoft.com/office/officeart/2005/8/layout/pList1"/>
    <dgm:cxn modelId="{34660F4C-7EFA-4106-96B4-64EA608D6F07}" type="presOf" srcId="{D10CC929-44FA-4716-AB23-33921CED6FF5}" destId="{D8E89390-FECE-40FF-B0B3-DECD6DEFA7F6}" srcOrd="0" destOrd="0" presId="urn:microsoft.com/office/officeart/2005/8/layout/pList1"/>
    <dgm:cxn modelId="{740EE650-8F3E-45D1-A9E8-5F654E6C1174}" srcId="{1008D1B8-DBE7-4439-B957-0317C118EF94}" destId="{26218A54-F802-4EB1-9670-D76EBA179A95}" srcOrd="2" destOrd="0" parTransId="{68207CB8-D222-460C-B1A6-420F0BFB164D}" sibTransId="{4175E04B-513F-4D21-A403-E68B5EC494C4}"/>
    <dgm:cxn modelId="{B1B9E389-C5A7-43A1-A39B-5EC6A2C27228}" type="presOf" srcId="{9761F386-EBF4-4A66-93B2-0B5F6E94E3BD}" destId="{651130A9-B118-4DFF-A41F-9402F55FFFCF}" srcOrd="0" destOrd="0" presId="urn:microsoft.com/office/officeart/2005/8/layout/pList1"/>
    <dgm:cxn modelId="{73068FA9-C595-4610-84AF-7D8E30D57173}" type="presOf" srcId="{C79EC9B5-AD0F-4CF5-9C75-14838D210006}" destId="{6F3267F6-59AC-4158-BFBF-1E6F845F1D2D}" srcOrd="0" destOrd="0" presId="urn:microsoft.com/office/officeart/2005/8/layout/pList1"/>
    <dgm:cxn modelId="{3862EAC1-D4D8-46D5-8C37-15B31DD80667}" type="presOf" srcId="{1008D1B8-DBE7-4439-B957-0317C118EF94}" destId="{F667F1DC-8F6B-4FFD-A210-2DCCB4830E00}" srcOrd="0" destOrd="0" presId="urn:microsoft.com/office/officeart/2005/8/layout/pList1"/>
    <dgm:cxn modelId="{76BB78FF-4EAB-4500-841C-ADA732201DE2}" type="presOf" srcId="{26218A54-F802-4EB1-9670-D76EBA179A95}" destId="{F2FF6347-65AC-47D5-A5AF-C520041891D8}" srcOrd="0" destOrd="0" presId="urn:microsoft.com/office/officeart/2005/8/layout/pList1"/>
    <dgm:cxn modelId="{ADBD69F6-9A9E-4FCD-AB0B-337287C534EA}" type="presParOf" srcId="{F667F1DC-8F6B-4FFD-A210-2DCCB4830E00}" destId="{38CF98C9-7C26-44B7-AE65-5EEE8AF4F4F0}" srcOrd="0" destOrd="0" presId="urn:microsoft.com/office/officeart/2005/8/layout/pList1"/>
    <dgm:cxn modelId="{2803F6F1-6C33-4281-B48E-81D5CBA4B573}" type="presParOf" srcId="{38CF98C9-7C26-44B7-AE65-5EEE8AF4F4F0}" destId="{8F039EF4-BBC0-4008-88D8-99FB3A274153}" srcOrd="0" destOrd="0" presId="urn:microsoft.com/office/officeart/2005/8/layout/pList1"/>
    <dgm:cxn modelId="{648E2D0E-1988-4B57-9329-2259EF015ABB}" type="presParOf" srcId="{38CF98C9-7C26-44B7-AE65-5EEE8AF4F4F0}" destId="{6F3267F6-59AC-4158-BFBF-1E6F845F1D2D}" srcOrd="1" destOrd="0" presId="urn:microsoft.com/office/officeart/2005/8/layout/pList1"/>
    <dgm:cxn modelId="{223A4563-25F0-482F-A332-7FFEB56BAD19}" type="presParOf" srcId="{F667F1DC-8F6B-4FFD-A210-2DCCB4830E00}" destId="{651130A9-B118-4DFF-A41F-9402F55FFFCF}" srcOrd="1" destOrd="0" presId="urn:microsoft.com/office/officeart/2005/8/layout/pList1"/>
    <dgm:cxn modelId="{5D1A10A8-D99A-4C52-8DC7-5454C710063B}" type="presParOf" srcId="{F667F1DC-8F6B-4FFD-A210-2DCCB4830E00}" destId="{B12CF57E-18F1-4638-846E-800CFA7954FA}" srcOrd="2" destOrd="0" presId="urn:microsoft.com/office/officeart/2005/8/layout/pList1"/>
    <dgm:cxn modelId="{BE4A6DAF-BEF0-4776-B406-499E9AFFB6DC}" type="presParOf" srcId="{B12CF57E-18F1-4638-846E-800CFA7954FA}" destId="{8F5D8EC4-B32C-4A7C-B9AF-E7EAA8243D47}" srcOrd="0" destOrd="0" presId="urn:microsoft.com/office/officeart/2005/8/layout/pList1"/>
    <dgm:cxn modelId="{26D53466-C069-4BD2-9E83-9B9FB094C613}" type="presParOf" srcId="{B12CF57E-18F1-4638-846E-800CFA7954FA}" destId="{97553DEF-E0A1-4A04-9820-420E14AF57AB}" srcOrd="1" destOrd="0" presId="urn:microsoft.com/office/officeart/2005/8/layout/pList1"/>
    <dgm:cxn modelId="{A519DF88-7D89-497D-800A-67B0DCF45F96}" type="presParOf" srcId="{F667F1DC-8F6B-4FFD-A210-2DCCB4830E00}" destId="{D8E89390-FECE-40FF-B0B3-DECD6DEFA7F6}" srcOrd="3" destOrd="0" presId="urn:microsoft.com/office/officeart/2005/8/layout/pList1"/>
    <dgm:cxn modelId="{A5899DCA-A2FD-4EAA-92C4-EBF396C5CAC4}" type="presParOf" srcId="{F667F1DC-8F6B-4FFD-A210-2DCCB4830E00}" destId="{4E40A84F-8FDB-47A5-AFCF-AB221C65BF49}" srcOrd="4" destOrd="0" presId="urn:microsoft.com/office/officeart/2005/8/layout/pList1"/>
    <dgm:cxn modelId="{115D9A85-20C2-403C-87BC-75FEFF1F752C}" type="presParOf" srcId="{4E40A84F-8FDB-47A5-AFCF-AB221C65BF49}" destId="{087C3801-CCCA-4678-A728-427299B3F648}" srcOrd="0" destOrd="0" presId="urn:microsoft.com/office/officeart/2005/8/layout/pList1"/>
    <dgm:cxn modelId="{2BDFFF82-34AB-4CCA-B031-8B1EECFFEB9E}" type="presParOf" srcId="{4E40A84F-8FDB-47A5-AFCF-AB221C65BF49}" destId="{F2FF6347-65AC-47D5-A5AF-C520041891D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737389-0186-4377-8E86-28F9CE0688CE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F1978005-BC7C-46DA-B969-48046C97F979}">
      <dgm:prSet phldrT="[Text]"/>
      <dgm:spPr/>
      <dgm:t>
        <a:bodyPr/>
        <a:lstStyle/>
        <a:p>
          <a:r>
            <a:rPr lang="en-US" dirty="0"/>
            <a:t>Finding all Subscriptions</a:t>
          </a:r>
          <a:endParaRPr lang="nl-NL" dirty="0"/>
        </a:p>
      </dgm:t>
    </dgm:pt>
    <dgm:pt modelId="{077FA2F5-1CA2-4428-8A16-C3F99E9807DA}" type="parTrans" cxnId="{93706CA3-9DBA-4E42-9D3C-FC2B68AAB54B}">
      <dgm:prSet/>
      <dgm:spPr/>
      <dgm:t>
        <a:bodyPr/>
        <a:lstStyle/>
        <a:p>
          <a:endParaRPr lang="nl-NL"/>
        </a:p>
      </dgm:t>
    </dgm:pt>
    <dgm:pt modelId="{C75D2BC5-8E30-492D-933D-A04155933849}" type="sibTrans" cxnId="{93706CA3-9DBA-4E42-9D3C-FC2B68AAB54B}">
      <dgm:prSet/>
      <dgm:spPr/>
      <dgm:t>
        <a:bodyPr/>
        <a:lstStyle/>
        <a:p>
          <a:endParaRPr lang="nl-NL"/>
        </a:p>
      </dgm:t>
    </dgm:pt>
    <dgm:pt modelId="{D47F6E7F-1EB1-4FE2-974D-78F917ECC4C4}">
      <dgm:prSet phldrT="[Text]"/>
      <dgm:spPr/>
      <dgm:t>
        <a:bodyPr/>
        <a:lstStyle/>
        <a:p>
          <a:r>
            <a:rPr lang="en-US" dirty="0"/>
            <a:t>Sponsorship</a:t>
          </a:r>
          <a:endParaRPr lang="nl-NL" dirty="0"/>
        </a:p>
      </dgm:t>
    </dgm:pt>
    <dgm:pt modelId="{63ED8E08-2E70-4C01-9572-D7BD6E4CAC66}" type="parTrans" cxnId="{759A91C5-AE0C-401B-8073-94B1C503494F}">
      <dgm:prSet/>
      <dgm:spPr/>
      <dgm:t>
        <a:bodyPr/>
        <a:lstStyle/>
        <a:p>
          <a:endParaRPr lang="nl-NL"/>
        </a:p>
      </dgm:t>
    </dgm:pt>
    <dgm:pt modelId="{E0BFC84E-31CD-4048-B0A7-78AB42F88DF9}" type="sibTrans" cxnId="{759A91C5-AE0C-401B-8073-94B1C503494F}">
      <dgm:prSet/>
      <dgm:spPr/>
      <dgm:t>
        <a:bodyPr/>
        <a:lstStyle/>
        <a:p>
          <a:endParaRPr lang="nl-NL"/>
        </a:p>
      </dgm:t>
    </dgm:pt>
    <dgm:pt modelId="{D217FADE-5EA9-4518-A15B-1438E778136A}">
      <dgm:prSet phldrT="[Text]"/>
      <dgm:spPr/>
      <dgm:t>
        <a:bodyPr/>
        <a:lstStyle/>
        <a:p>
          <a:r>
            <a:rPr lang="en-US" dirty="0"/>
            <a:t>The right expertise</a:t>
          </a:r>
          <a:endParaRPr lang="nl-NL" dirty="0"/>
        </a:p>
      </dgm:t>
    </dgm:pt>
    <dgm:pt modelId="{5B926378-28CF-429A-BF79-9CCC8FA60D4E}" type="sibTrans" cxnId="{9E65BA97-3383-4538-AE90-47A8777F9E15}">
      <dgm:prSet/>
      <dgm:spPr/>
      <dgm:t>
        <a:bodyPr/>
        <a:lstStyle/>
        <a:p>
          <a:endParaRPr lang="nl-NL"/>
        </a:p>
      </dgm:t>
    </dgm:pt>
    <dgm:pt modelId="{41ED8EFA-57BB-4E8D-98EC-6CA32E6DE74F}" type="parTrans" cxnId="{9E65BA97-3383-4538-AE90-47A8777F9E15}">
      <dgm:prSet/>
      <dgm:spPr/>
      <dgm:t>
        <a:bodyPr/>
        <a:lstStyle/>
        <a:p>
          <a:endParaRPr lang="nl-NL"/>
        </a:p>
      </dgm:t>
    </dgm:pt>
    <dgm:pt modelId="{348F2A82-93C7-4091-B740-F99B52E7670E}" type="pres">
      <dgm:prSet presAssocID="{DD737389-0186-4377-8E86-28F9CE0688CE}" presName="Name0" presStyleCnt="0">
        <dgm:presLayoutVars>
          <dgm:dir/>
          <dgm:resizeHandles val="exact"/>
        </dgm:presLayoutVars>
      </dgm:prSet>
      <dgm:spPr/>
    </dgm:pt>
    <dgm:pt modelId="{790AEFD0-5F20-4478-9C15-CF9EDECECC60}" type="pres">
      <dgm:prSet presAssocID="{D47F6E7F-1EB1-4FE2-974D-78F917ECC4C4}" presName="compNode" presStyleCnt="0"/>
      <dgm:spPr/>
    </dgm:pt>
    <dgm:pt modelId="{ACE88FF8-2021-4C9B-ABCD-C86D3410B292}" type="pres">
      <dgm:prSet presAssocID="{D47F6E7F-1EB1-4FE2-974D-78F917ECC4C4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01D6B06-BD7E-4416-89BC-786FA3DD0D76}" type="pres">
      <dgm:prSet presAssocID="{D47F6E7F-1EB1-4FE2-974D-78F917ECC4C4}" presName="textRect" presStyleLbl="revTx" presStyleIdx="0" presStyleCnt="3">
        <dgm:presLayoutVars>
          <dgm:bulletEnabled val="1"/>
        </dgm:presLayoutVars>
      </dgm:prSet>
      <dgm:spPr/>
    </dgm:pt>
    <dgm:pt modelId="{6A6DD143-3271-4259-862F-E2BC6EEF7490}" type="pres">
      <dgm:prSet presAssocID="{E0BFC84E-31CD-4048-B0A7-78AB42F88DF9}" presName="sibTrans" presStyleLbl="sibTrans2D1" presStyleIdx="0" presStyleCnt="0"/>
      <dgm:spPr/>
    </dgm:pt>
    <dgm:pt modelId="{9929AEFE-881E-4493-9573-0A44E35735B3}" type="pres">
      <dgm:prSet presAssocID="{D217FADE-5EA9-4518-A15B-1438E778136A}" presName="compNode" presStyleCnt="0"/>
      <dgm:spPr/>
    </dgm:pt>
    <dgm:pt modelId="{EEBA44F7-05C1-451A-8935-5AFDC71279AF}" type="pres">
      <dgm:prSet presAssocID="{D217FADE-5EA9-4518-A15B-1438E778136A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7071BB3-6652-4063-96DD-6377083A7787}" type="pres">
      <dgm:prSet presAssocID="{D217FADE-5EA9-4518-A15B-1438E778136A}" presName="textRect" presStyleLbl="revTx" presStyleIdx="1" presStyleCnt="3">
        <dgm:presLayoutVars>
          <dgm:bulletEnabled val="1"/>
        </dgm:presLayoutVars>
      </dgm:prSet>
      <dgm:spPr/>
    </dgm:pt>
    <dgm:pt modelId="{B08EBFA8-1B9B-400A-B7DD-D400D570936D}" type="pres">
      <dgm:prSet presAssocID="{5B926378-28CF-429A-BF79-9CCC8FA60D4E}" presName="sibTrans" presStyleLbl="sibTrans2D1" presStyleIdx="0" presStyleCnt="0"/>
      <dgm:spPr/>
    </dgm:pt>
    <dgm:pt modelId="{5C8453CE-91DC-4147-A12E-B1E10ECE93E3}" type="pres">
      <dgm:prSet presAssocID="{F1978005-BC7C-46DA-B969-48046C97F979}" presName="compNode" presStyleCnt="0"/>
      <dgm:spPr/>
    </dgm:pt>
    <dgm:pt modelId="{85CEE66E-0EA4-4ED4-A6DB-9B9EE6413EA7}" type="pres">
      <dgm:prSet presAssocID="{F1978005-BC7C-46DA-B969-48046C97F979}" presName="pictRect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d all subscriptions&#10;A person standing in front of a shelf full of books">
            <a:extLst>
              <a:ext uri="{FF2B5EF4-FFF2-40B4-BE49-F238E27FC236}">
                <a16:creationId xmlns:a16="http://schemas.microsoft.com/office/drawing/2014/main" id="{7D864B1D-3C4D-65FF-7566-B503EC7CDDEC}"/>
              </a:ext>
            </a:extLst>
          </dgm14:cNvPr>
        </a:ext>
      </dgm:extLst>
    </dgm:pt>
    <dgm:pt modelId="{0A889AF6-C0BF-4C4F-B998-12D6A5C389D4}" type="pres">
      <dgm:prSet presAssocID="{F1978005-BC7C-46DA-B969-48046C97F979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555DE509-63F4-46D2-86BB-C234EE6FDF14}" type="presOf" srcId="{D217FADE-5EA9-4518-A15B-1438E778136A}" destId="{27071BB3-6652-4063-96DD-6377083A7787}" srcOrd="0" destOrd="0" presId="urn:microsoft.com/office/officeart/2005/8/layout/pList1"/>
    <dgm:cxn modelId="{16F8251A-4B32-43D3-956D-57606DE166C6}" type="presOf" srcId="{E0BFC84E-31CD-4048-B0A7-78AB42F88DF9}" destId="{6A6DD143-3271-4259-862F-E2BC6EEF7490}" srcOrd="0" destOrd="0" presId="urn:microsoft.com/office/officeart/2005/8/layout/pList1"/>
    <dgm:cxn modelId="{29FFA83F-052D-4336-BB03-F5682D53AF42}" type="presOf" srcId="{DD737389-0186-4377-8E86-28F9CE0688CE}" destId="{348F2A82-93C7-4091-B740-F99B52E7670E}" srcOrd="0" destOrd="0" presId="urn:microsoft.com/office/officeart/2005/8/layout/pList1"/>
    <dgm:cxn modelId="{F7324E49-F9BA-45A2-9125-36866122854F}" type="presOf" srcId="{D47F6E7F-1EB1-4FE2-974D-78F917ECC4C4}" destId="{301D6B06-BD7E-4416-89BC-786FA3DD0D76}" srcOrd="0" destOrd="0" presId="urn:microsoft.com/office/officeart/2005/8/layout/pList1"/>
    <dgm:cxn modelId="{47A2206B-C63C-4A84-B59E-9349F6886188}" type="presOf" srcId="{5B926378-28CF-429A-BF79-9CCC8FA60D4E}" destId="{B08EBFA8-1B9B-400A-B7DD-D400D570936D}" srcOrd="0" destOrd="0" presId="urn:microsoft.com/office/officeart/2005/8/layout/pList1"/>
    <dgm:cxn modelId="{9E65BA97-3383-4538-AE90-47A8777F9E15}" srcId="{DD737389-0186-4377-8E86-28F9CE0688CE}" destId="{D217FADE-5EA9-4518-A15B-1438E778136A}" srcOrd="1" destOrd="0" parTransId="{41ED8EFA-57BB-4E8D-98EC-6CA32E6DE74F}" sibTransId="{5B926378-28CF-429A-BF79-9CCC8FA60D4E}"/>
    <dgm:cxn modelId="{93706CA3-9DBA-4E42-9D3C-FC2B68AAB54B}" srcId="{DD737389-0186-4377-8E86-28F9CE0688CE}" destId="{F1978005-BC7C-46DA-B969-48046C97F979}" srcOrd="2" destOrd="0" parTransId="{077FA2F5-1CA2-4428-8A16-C3F99E9807DA}" sibTransId="{C75D2BC5-8E30-492D-933D-A04155933849}"/>
    <dgm:cxn modelId="{759A91C5-AE0C-401B-8073-94B1C503494F}" srcId="{DD737389-0186-4377-8E86-28F9CE0688CE}" destId="{D47F6E7F-1EB1-4FE2-974D-78F917ECC4C4}" srcOrd="0" destOrd="0" parTransId="{63ED8E08-2E70-4C01-9572-D7BD6E4CAC66}" sibTransId="{E0BFC84E-31CD-4048-B0A7-78AB42F88DF9}"/>
    <dgm:cxn modelId="{3264F9F2-5BAB-4F44-BB22-7A9F66857BC8}" type="presOf" srcId="{F1978005-BC7C-46DA-B969-48046C97F979}" destId="{0A889AF6-C0BF-4C4F-B998-12D6A5C389D4}" srcOrd="0" destOrd="0" presId="urn:microsoft.com/office/officeart/2005/8/layout/pList1"/>
    <dgm:cxn modelId="{00A843D0-8775-46A1-968D-27EE39E5045A}" type="presParOf" srcId="{348F2A82-93C7-4091-B740-F99B52E7670E}" destId="{790AEFD0-5F20-4478-9C15-CF9EDECECC60}" srcOrd="0" destOrd="0" presId="urn:microsoft.com/office/officeart/2005/8/layout/pList1"/>
    <dgm:cxn modelId="{5CE50337-E911-47B5-BF7D-4688FC5922A9}" type="presParOf" srcId="{790AEFD0-5F20-4478-9C15-CF9EDECECC60}" destId="{ACE88FF8-2021-4C9B-ABCD-C86D3410B292}" srcOrd="0" destOrd="0" presId="urn:microsoft.com/office/officeart/2005/8/layout/pList1"/>
    <dgm:cxn modelId="{0C65C2FE-50A3-4E5B-B14C-D0CFA4445472}" type="presParOf" srcId="{790AEFD0-5F20-4478-9C15-CF9EDECECC60}" destId="{301D6B06-BD7E-4416-89BC-786FA3DD0D76}" srcOrd="1" destOrd="0" presId="urn:microsoft.com/office/officeart/2005/8/layout/pList1"/>
    <dgm:cxn modelId="{DA6804B7-C492-4BF1-9415-16AA47C7B5F7}" type="presParOf" srcId="{348F2A82-93C7-4091-B740-F99B52E7670E}" destId="{6A6DD143-3271-4259-862F-E2BC6EEF7490}" srcOrd="1" destOrd="0" presId="urn:microsoft.com/office/officeart/2005/8/layout/pList1"/>
    <dgm:cxn modelId="{E276ABC7-C903-4022-A2C7-C68DC46DB34D}" type="presParOf" srcId="{348F2A82-93C7-4091-B740-F99B52E7670E}" destId="{9929AEFE-881E-4493-9573-0A44E35735B3}" srcOrd="2" destOrd="0" presId="urn:microsoft.com/office/officeart/2005/8/layout/pList1"/>
    <dgm:cxn modelId="{B15014A0-8BC6-42BD-97F7-890121609C85}" type="presParOf" srcId="{9929AEFE-881E-4493-9573-0A44E35735B3}" destId="{EEBA44F7-05C1-451A-8935-5AFDC71279AF}" srcOrd="0" destOrd="0" presId="urn:microsoft.com/office/officeart/2005/8/layout/pList1"/>
    <dgm:cxn modelId="{C96583AE-DF4A-4570-9344-596063EEE388}" type="presParOf" srcId="{9929AEFE-881E-4493-9573-0A44E35735B3}" destId="{27071BB3-6652-4063-96DD-6377083A7787}" srcOrd="1" destOrd="0" presId="urn:microsoft.com/office/officeart/2005/8/layout/pList1"/>
    <dgm:cxn modelId="{CC9AD9D9-804C-4BC9-AA59-2913B40040E0}" type="presParOf" srcId="{348F2A82-93C7-4091-B740-F99B52E7670E}" destId="{B08EBFA8-1B9B-400A-B7DD-D400D570936D}" srcOrd="3" destOrd="0" presId="urn:microsoft.com/office/officeart/2005/8/layout/pList1"/>
    <dgm:cxn modelId="{B70F45AC-356F-48B0-A7C4-C545B3F63EB4}" type="presParOf" srcId="{348F2A82-93C7-4091-B740-F99B52E7670E}" destId="{5C8453CE-91DC-4147-A12E-B1E10ECE93E3}" srcOrd="4" destOrd="0" presId="urn:microsoft.com/office/officeart/2005/8/layout/pList1"/>
    <dgm:cxn modelId="{63CF5AC8-3019-4524-BD70-B94AE1C67602}" type="presParOf" srcId="{5C8453CE-91DC-4147-A12E-B1E10ECE93E3}" destId="{85CEE66E-0EA4-4ED4-A6DB-9B9EE6413EA7}" srcOrd="0" destOrd="0" presId="urn:microsoft.com/office/officeart/2005/8/layout/pList1"/>
    <dgm:cxn modelId="{DEEFD706-EF00-48C1-8513-ABC801C45F49}" type="presParOf" srcId="{5C8453CE-91DC-4147-A12E-B1E10ECE93E3}" destId="{0A889AF6-C0BF-4C4F-B998-12D6A5C389D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40D07F-E702-45DA-BAF9-B97B8503036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EDC8CE4C-7180-4355-A660-946BA630D072}">
      <dgm:prSet phldrT="[Text]"/>
      <dgm:spPr/>
      <dgm:t>
        <a:bodyPr/>
        <a:lstStyle/>
        <a:p>
          <a:r>
            <a:rPr kumimoji="0" lang="en-BE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rPr>
            <a:t>Resolve and remediate, because we are responsible and liable</a:t>
          </a:r>
          <a:endParaRPr lang="nl-NL" dirty="0"/>
        </a:p>
      </dgm:t>
    </dgm:pt>
    <dgm:pt modelId="{1ABF5FBE-13E6-46DB-B4B8-4FA3ECD20B8F}" type="parTrans" cxnId="{1136C979-6AC6-4F26-992E-E7697BE2066D}">
      <dgm:prSet/>
      <dgm:spPr/>
      <dgm:t>
        <a:bodyPr/>
        <a:lstStyle/>
        <a:p>
          <a:endParaRPr lang="nl-NL"/>
        </a:p>
      </dgm:t>
    </dgm:pt>
    <dgm:pt modelId="{2B9B5FCE-A1D1-4480-B79A-DA7286DCCFFB}" type="sibTrans" cxnId="{1136C979-6AC6-4F26-992E-E7697BE2066D}">
      <dgm:prSet/>
      <dgm:spPr/>
      <dgm:t>
        <a:bodyPr/>
        <a:lstStyle/>
        <a:p>
          <a:endParaRPr lang="nl-NL"/>
        </a:p>
      </dgm:t>
    </dgm:pt>
    <dgm:pt modelId="{1C9293E2-8150-44BC-AF21-D6144292D9FB}">
      <dgm:prSet phldrT="[Text]"/>
      <dgm:spPr/>
      <dgm:t>
        <a:bodyPr/>
        <a:lstStyle/>
        <a:p>
          <a:r>
            <a:rPr kumimoji="0" lang="en-BE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rPr>
            <a:t>Proposal to customer, if it is not part of the (contracted) services</a:t>
          </a:r>
          <a:endParaRPr lang="nl-NL" dirty="0"/>
        </a:p>
      </dgm:t>
    </dgm:pt>
    <dgm:pt modelId="{5B68FE6B-8423-45CB-B582-0C6A4874B4B7}" type="parTrans" cxnId="{D0E21587-0323-43C4-8C18-85ADE19EA9C4}">
      <dgm:prSet/>
      <dgm:spPr/>
      <dgm:t>
        <a:bodyPr/>
        <a:lstStyle/>
        <a:p>
          <a:endParaRPr lang="nl-NL"/>
        </a:p>
      </dgm:t>
    </dgm:pt>
    <dgm:pt modelId="{DE96BC4A-72C4-497A-B6BC-54A92DBF60DF}" type="sibTrans" cxnId="{D0E21587-0323-43C4-8C18-85ADE19EA9C4}">
      <dgm:prSet/>
      <dgm:spPr/>
      <dgm:t>
        <a:bodyPr/>
        <a:lstStyle/>
        <a:p>
          <a:endParaRPr lang="nl-NL"/>
        </a:p>
      </dgm:t>
    </dgm:pt>
    <dgm:pt modelId="{E4A73DAB-D9E0-408A-981A-6B0CBD7F6B5D}">
      <dgm:prSet phldrT="[Text]"/>
      <dgm:spPr/>
      <dgm:t>
        <a:bodyPr/>
        <a:lstStyle/>
        <a:p>
          <a:r>
            <a:rPr kumimoji="0" lang="en-BE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rPr>
            <a:t>Have the customer declare (in writing) that he/she is responsible and liable</a:t>
          </a:r>
          <a:endParaRPr lang="nl-NL" dirty="0"/>
        </a:p>
      </dgm:t>
    </dgm:pt>
    <dgm:pt modelId="{B566EE01-2EA7-4172-A8CD-B897B6F2F7A6}" type="parTrans" cxnId="{3D914D40-2B14-4513-92F9-DD4A1F916198}">
      <dgm:prSet/>
      <dgm:spPr/>
      <dgm:t>
        <a:bodyPr/>
        <a:lstStyle/>
        <a:p>
          <a:endParaRPr lang="nl-NL"/>
        </a:p>
      </dgm:t>
    </dgm:pt>
    <dgm:pt modelId="{9B3BC90E-89B8-4141-A4C0-20AD0065081B}" type="sibTrans" cxnId="{3D914D40-2B14-4513-92F9-DD4A1F916198}">
      <dgm:prSet/>
      <dgm:spPr/>
      <dgm:t>
        <a:bodyPr/>
        <a:lstStyle/>
        <a:p>
          <a:endParaRPr lang="nl-NL"/>
        </a:p>
      </dgm:t>
    </dgm:pt>
    <dgm:pt modelId="{1E129904-25FF-4949-A64D-3A99C928B712}" type="pres">
      <dgm:prSet presAssocID="{A040D07F-E702-45DA-BAF9-B97B8503036B}" presName="Name0" presStyleCnt="0">
        <dgm:presLayoutVars>
          <dgm:dir/>
          <dgm:resizeHandles val="exact"/>
        </dgm:presLayoutVars>
      </dgm:prSet>
      <dgm:spPr/>
    </dgm:pt>
    <dgm:pt modelId="{A4A48DB8-B58F-4D67-9DA9-87E29FCF1B3C}" type="pres">
      <dgm:prSet presAssocID="{EDC8CE4C-7180-4355-A660-946BA630D072}" presName="compNode" presStyleCnt="0"/>
      <dgm:spPr/>
    </dgm:pt>
    <dgm:pt modelId="{5438867A-F5F3-4E9A-85BD-BBD899C21C51}" type="pres">
      <dgm:prSet presAssocID="{EDC8CE4C-7180-4355-A660-946BA630D072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EE0C5F8-8278-4A16-B9C4-13B7A091FD2E}" type="pres">
      <dgm:prSet presAssocID="{EDC8CE4C-7180-4355-A660-946BA630D072}" presName="textRect" presStyleLbl="revTx" presStyleIdx="0" presStyleCnt="3">
        <dgm:presLayoutVars>
          <dgm:bulletEnabled val="1"/>
        </dgm:presLayoutVars>
      </dgm:prSet>
      <dgm:spPr/>
    </dgm:pt>
    <dgm:pt modelId="{4B1E792B-5840-4BE7-A560-06DAB7C5D96D}" type="pres">
      <dgm:prSet presAssocID="{2B9B5FCE-A1D1-4480-B79A-DA7286DCCFFB}" presName="sibTrans" presStyleLbl="sibTrans2D1" presStyleIdx="0" presStyleCnt="0"/>
      <dgm:spPr/>
    </dgm:pt>
    <dgm:pt modelId="{37A441CE-F7C9-4425-B004-01D2252057DB}" type="pres">
      <dgm:prSet presAssocID="{1C9293E2-8150-44BC-AF21-D6144292D9FB}" presName="compNode" presStyleCnt="0"/>
      <dgm:spPr/>
    </dgm:pt>
    <dgm:pt modelId="{D6BAC807-C5CB-45B4-BB87-939CD1875811}" type="pres">
      <dgm:prSet presAssocID="{1C9293E2-8150-44BC-AF21-D6144292D9FB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5E0E059-EDEC-416E-A9CF-A5C7EF42BAB4}" type="pres">
      <dgm:prSet presAssocID="{1C9293E2-8150-44BC-AF21-D6144292D9FB}" presName="textRect" presStyleLbl="revTx" presStyleIdx="1" presStyleCnt="3">
        <dgm:presLayoutVars>
          <dgm:bulletEnabled val="1"/>
        </dgm:presLayoutVars>
      </dgm:prSet>
      <dgm:spPr/>
    </dgm:pt>
    <dgm:pt modelId="{386125D2-A609-4311-A383-9AECB519EF63}" type="pres">
      <dgm:prSet presAssocID="{DE96BC4A-72C4-497A-B6BC-54A92DBF60DF}" presName="sibTrans" presStyleLbl="sibTrans2D1" presStyleIdx="0" presStyleCnt="0"/>
      <dgm:spPr/>
    </dgm:pt>
    <dgm:pt modelId="{F304C293-C4CC-4CDA-A72B-DEFCC4E63087}" type="pres">
      <dgm:prSet presAssocID="{E4A73DAB-D9E0-408A-981A-6B0CBD7F6B5D}" presName="compNode" presStyleCnt="0"/>
      <dgm:spPr/>
    </dgm:pt>
    <dgm:pt modelId="{E9CC3A2F-218A-4861-8C6D-08EB42821D6C}" type="pres">
      <dgm:prSet presAssocID="{E4A73DAB-D9E0-408A-981A-6B0CBD7F6B5D}" presName="pictRect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9FAE55-F1D7-4956-8E14-B4DD585FA15D}" type="pres">
      <dgm:prSet presAssocID="{E4A73DAB-D9E0-408A-981A-6B0CBD7F6B5D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3D914D40-2B14-4513-92F9-DD4A1F916198}" srcId="{A040D07F-E702-45DA-BAF9-B97B8503036B}" destId="{E4A73DAB-D9E0-408A-981A-6B0CBD7F6B5D}" srcOrd="2" destOrd="0" parTransId="{B566EE01-2EA7-4172-A8CD-B897B6F2F7A6}" sibTransId="{9B3BC90E-89B8-4141-A4C0-20AD0065081B}"/>
    <dgm:cxn modelId="{C39E6B5E-3599-428E-AB91-F7C62E6C7154}" type="presOf" srcId="{EDC8CE4C-7180-4355-A660-946BA630D072}" destId="{AEE0C5F8-8278-4A16-B9C4-13B7A091FD2E}" srcOrd="0" destOrd="0" presId="urn:microsoft.com/office/officeart/2005/8/layout/pList1"/>
    <dgm:cxn modelId="{E539455F-C874-4B21-ACD0-E329EFA0D6DD}" type="presOf" srcId="{E4A73DAB-D9E0-408A-981A-6B0CBD7F6B5D}" destId="{089FAE55-F1D7-4956-8E14-B4DD585FA15D}" srcOrd="0" destOrd="0" presId="urn:microsoft.com/office/officeart/2005/8/layout/pList1"/>
    <dgm:cxn modelId="{C577F343-5D60-4075-8A6B-B63A360D0CFE}" type="presOf" srcId="{2B9B5FCE-A1D1-4480-B79A-DA7286DCCFFB}" destId="{4B1E792B-5840-4BE7-A560-06DAB7C5D96D}" srcOrd="0" destOrd="0" presId="urn:microsoft.com/office/officeart/2005/8/layout/pList1"/>
    <dgm:cxn modelId="{1136C979-6AC6-4F26-992E-E7697BE2066D}" srcId="{A040D07F-E702-45DA-BAF9-B97B8503036B}" destId="{EDC8CE4C-7180-4355-A660-946BA630D072}" srcOrd="0" destOrd="0" parTransId="{1ABF5FBE-13E6-46DB-B4B8-4FA3ECD20B8F}" sibTransId="{2B9B5FCE-A1D1-4480-B79A-DA7286DCCFFB}"/>
    <dgm:cxn modelId="{D0E21587-0323-43C4-8C18-85ADE19EA9C4}" srcId="{A040D07F-E702-45DA-BAF9-B97B8503036B}" destId="{1C9293E2-8150-44BC-AF21-D6144292D9FB}" srcOrd="1" destOrd="0" parTransId="{5B68FE6B-8423-45CB-B582-0C6A4874B4B7}" sibTransId="{DE96BC4A-72C4-497A-B6BC-54A92DBF60DF}"/>
    <dgm:cxn modelId="{8E6CE795-1897-412B-AE48-F0FFC27D23EA}" type="presOf" srcId="{1C9293E2-8150-44BC-AF21-D6144292D9FB}" destId="{85E0E059-EDEC-416E-A9CF-A5C7EF42BAB4}" srcOrd="0" destOrd="0" presId="urn:microsoft.com/office/officeart/2005/8/layout/pList1"/>
    <dgm:cxn modelId="{778817C9-25EC-4929-AA32-5876715A9501}" type="presOf" srcId="{DE96BC4A-72C4-497A-B6BC-54A92DBF60DF}" destId="{386125D2-A609-4311-A383-9AECB519EF63}" srcOrd="0" destOrd="0" presId="urn:microsoft.com/office/officeart/2005/8/layout/pList1"/>
    <dgm:cxn modelId="{D53DF4D9-69AA-419C-A4CC-C40B543A8440}" type="presOf" srcId="{A040D07F-E702-45DA-BAF9-B97B8503036B}" destId="{1E129904-25FF-4949-A64D-3A99C928B712}" srcOrd="0" destOrd="0" presId="urn:microsoft.com/office/officeart/2005/8/layout/pList1"/>
    <dgm:cxn modelId="{339135AC-8538-4E9C-838E-0C6F2E32F9D8}" type="presParOf" srcId="{1E129904-25FF-4949-A64D-3A99C928B712}" destId="{A4A48DB8-B58F-4D67-9DA9-87E29FCF1B3C}" srcOrd="0" destOrd="0" presId="urn:microsoft.com/office/officeart/2005/8/layout/pList1"/>
    <dgm:cxn modelId="{5B071B90-6FC7-4657-8173-944953CEB1EB}" type="presParOf" srcId="{A4A48DB8-B58F-4D67-9DA9-87E29FCF1B3C}" destId="{5438867A-F5F3-4E9A-85BD-BBD899C21C51}" srcOrd="0" destOrd="0" presId="urn:microsoft.com/office/officeart/2005/8/layout/pList1"/>
    <dgm:cxn modelId="{A802367F-5669-472F-A3CE-445B5448922C}" type="presParOf" srcId="{A4A48DB8-B58F-4D67-9DA9-87E29FCF1B3C}" destId="{AEE0C5F8-8278-4A16-B9C4-13B7A091FD2E}" srcOrd="1" destOrd="0" presId="urn:microsoft.com/office/officeart/2005/8/layout/pList1"/>
    <dgm:cxn modelId="{D580B1C0-AF75-4E99-970D-A27173BA3C78}" type="presParOf" srcId="{1E129904-25FF-4949-A64D-3A99C928B712}" destId="{4B1E792B-5840-4BE7-A560-06DAB7C5D96D}" srcOrd="1" destOrd="0" presId="urn:microsoft.com/office/officeart/2005/8/layout/pList1"/>
    <dgm:cxn modelId="{5E2D19A6-A228-45A4-9FC8-60E2CF644512}" type="presParOf" srcId="{1E129904-25FF-4949-A64D-3A99C928B712}" destId="{37A441CE-F7C9-4425-B004-01D2252057DB}" srcOrd="2" destOrd="0" presId="urn:microsoft.com/office/officeart/2005/8/layout/pList1"/>
    <dgm:cxn modelId="{4B256613-4ACA-4C7A-BF7C-EF9374C3333E}" type="presParOf" srcId="{37A441CE-F7C9-4425-B004-01D2252057DB}" destId="{D6BAC807-C5CB-45B4-BB87-939CD1875811}" srcOrd="0" destOrd="0" presId="urn:microsoft.com/office/officeart/2005/8/layout/pList1"/>
    <dgm:cxn modelId="{26FF2922-99E0-492D-A779-9BFB71DE8C9A}" type="presParOf" srcId="{37A441CE-F7C9-4425-B004-01D2252057DB}" destId="{85E0E059-EDEC-416E-A9CF-A5C7EF42BAB4}" srcOrd="1" destOrd="0" presId="urn:microsoft.com/office/officeart/2005/8/layout/pList1"/>
    <dgm:cxn modelId="{83E11CE1-C05D-4141-B0CA-F8974A1A152C}" type="presParOf" srcId="{1E129904-25FF-4949-A64D-3A99C928B712}" destId="{386125D2-A609-4311-A383-9AECB519EF63}" srcOrd="3" destOrd="0" presId="urn:microsoft.com/office/officeart/2005/8/layout/pList1"/>
    <dgm:cxn modelId="{2B263531-8EB2-42F1-9E78-CA8BC38EB75D}" type="presParOf" srcId="{1E129904-25FF-4949-A64D-3A99C928B712}" destId="{F304C293-C4CC-4CDA-A72B-DEFCC4E63087}" srcOrd="4" destOrd="0" presId="urn:microsoft.com/office/officeart/2005/8/layout/pList1"/>
    <dgm:cxn modelId="{BF9D3D4F-7287-4D84-9110-611C1ED08BEB}" type="presParOf" srcId="{F304C293-C4CC-4CDA-A72B-DEFCC4E63087}" destId="{E9CC3A2F-218A-4861-8C6D-08EB42821D6C}" srcOrd="0" destOrd="0" presId="urn:microsoft.com/office/officeart/2005/8/layout/pList1"/>
    <dgm:cxn modelId="{C54DD36C-35A5-4B8E-BC79-E1E49CDE610A}" type="presParOf" srcId="{F304C293-C4CC-4CDA-A72B-DEFCC4E63087}" destId="{089FAE55-F1D7-4956-8E14-B4DD585FA15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922A-5FA1-4C23-AAE1-AFA06AD2634A}">
      <dsp:nvSpPr>
        <dsp:cNvPr id="0" name=""/>
        <dsp:cNvSpPr/>
      </dsp:nvSpPr>
      <dsp:spPr>
        <a:xfrm>
          <a:off x="952140" y="126275"/>
          <a:ext cx="2506076" cy="87032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30F0BF-064D-4648-BDC5-570B9703D41E}">
      <dsp:nvSpPr>
        <dsp:cNvPr id="0" name=""/>
        <dsp:cNvSpPr/>
      </dsp:nvSpPr>
      <dsp:spPr>
        <a:xfrm>
          <a:off x="1966227" y="2257411"/>
          <a:ext cx="485673" cy="310831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BF436B6-38AC-497C-A301-0F2905075798}">
      <dsp:nvSpPr>
        <dsp:cNvPr id="0" name=""/>
        <dsp:cNvSpPr/>
      </dsp:nvSpPr>
      <dsp:spPr>
        <a:xfrm>
          <a:off x="1043447" y="2506076"/>
          <a:ext cx="2331234" cy="58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>
              <a:solidFill>
                <a:schemeClr val="accent4"/>
              </a:solidFill>
            </a:rPr>
            <a:t>Key Takeaways &amp; Actionable steps</a:t>
          </a:r>
          <a:endParaRPr lang="nl-NL" sz="1100" b="1" kern="1200" dirty="0">
            <a:solidFill>
              <a:schemeClr val="accent4"/>
            </a:solidFill>
          </a:endParaRPr>
        </a:p>
      </dsp:txBody>
      <dsp:txXfrm>
        <a:off x="1043447" y="2506076"/>
        <a:ext cx="2331234" cy="582808"/>
      </dsp:txXfrm>
    </dsp:sp>
    <dsp:sp modelId="{BAE6CFAD-8233-4590-B18C-B25497F635FC}">
      <dsp:nvSpPr>
        <dsp:cNvPr id="0" name=""/>
        <dsp:cNvSpPr/>
      </dsp:nvSpPr>
      <dsp:spPr>
        <a:xfrm>
          <a:off x="1863264" y="1063819"/>
          <a:ext cx="874212" cy="874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baseline="0" dirty="0"/>
            <a:t>Technology</a:t>
          </a:r>
          <a:endParaRPr lang="nl-NL" sz="1600" kern="1200" dirty="0"/>
        </a:p>
      </dsp:txBody>
      <dsp:txXfrm>
        <a:off x="1991289" y="1191844"/>
        <a:ext cx="618162" cy="618162"/>
      </dsp:txXfrm>
    </dsp:sp>
    <dsp:sp modelId="{E082AC64-7EA6-47BF-B8B3-0A2941FE6F3F}">
      <dsp:nvSpPr>
        <dsp:cNvPr id="0" name=""/>
        <dsp:cNvSpPr/>
      </dsp:nvSpPr>
      <dsp:spPr>
        <a:xfrm>
          <a:off x="1237716" y="407965"/>
          <a:ext cx="874212" cy="874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Process</a:t>
          </a:r>
          <a:endParaRPr lang="nl-NL" sz="900" kern="1200" dirty="0"/>
        </a:p>
      </dsp:txBody>
      <dsp:txXfrm>
        <a:off x="1365741" y="535990"/>
        <a:ext cx="618162" cy="618162"/>
      </dsp:txXfrm>
    </dsp:sp>
    <dsp:sp modelId="{6305200A-329E-4BCC-B09F-66C8876EF2E9}">
      <dsp:nvSpPr>
        <dsp:cNvPr id="0" name=""/>
        <dsp:cNvSpPr/>
      </dsp:nvSpPr>
      <dsp:spPr>
        <a:xfrm>
          <a:off x="2131356" y="196600"/>
          <a:ext cx="874212" cy="874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People</a:t>
          </a:r>
          <a:endParaRPr lang="nl-NL" sz="900" kern="1200" dirty="0"/>
        </a:p>
      </dsp:txBody>
      <dsp:txXfrm>
        <a:off x="2259381" y="324625"/>
        <a:ext cx="618162" cy="618162"/>
      </dsp:txXfrm>
    </dsp:sp>
    <dsp:sp modelId="{EEB8D746-542C-4441-81BF-63C9F473502E}">
      <dsp:nvSpPr>
        <dsp:cNvPr id="0" name=""/>
        <dsp:cNvSpPr/>
      </dsp:nvSpPr>
      <dsp:spPr>
        <a:xfrm>
          <a:off x="849177" y="19426"/>
          <a:ext cx="2719773" cy="217581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AD54C-92F5-433E-B357-EE0A9F1273CD}">
      <dsp:nvSpPr>
        <dsp:cNvPr id="0" name=""/>
        <dsp:cNvSpPr/>
      </dsp:nvSpPr>
      <dsp:spPr>
        <a:xfrm>
          <a:off x="1375" y="410896"/>
          <a:ext cx="2182011" cy="1503405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C355B-BAC2-491E-9199-4D45B9596821}">
      <dsp:nvSpPr>
        <dsp:cNvPr id="0" name=""/>
        <dsp:cNvSpPr/>
      </dsp:nvSpPr>
      <dsp:spPr>
        <a:xfrm>
          <a:off x="1375" y="1914302"/>
          <a:ext cx="2182011" cy="80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Downplaying</a:t>
          </a:r>
          <a:endParaRPr lang="nl-NL" sz="16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Test environments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Small Customer / tenant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Customer does own management</a:t>
          </a:r>
          <a:endParaRPr lang="nl-NL" sz="1000" kern="1200" dirty="0"/>
        </a:p>
      </dsp:txBody>
      <dsp:txXfrm>
        <a:off x="1375" y="1914302"/>
        <a:ext cx="2182011" cy="809526"/>
      </dsp:txXfrm>
    </dsp:sp>
    <dsp:sp modelId="{F10BBE22-1F6D-4EDC-8E02-0787EFB0C0BE}">
      <dsp:nvSpPr>
        <dsp:cNvPr id="0" name=""/>
        <dsp:cNvSpPr/>
      </dsp:nvSpPr>
      <dsp:spPr>
        <a:xfrm>
          <a:off x="2401679" y="410896"/>
          <a:ext cx="2182011" cy="1503405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8A95B-FF9B-4D2C-8F65-FC27E63AF2F1}">
      <dsp:nvSpPr>
        <dsp:cNvPr id="0" name=""/>
        <dsp:cNvSpPr/>
      </dsp:nvSpPr>
      <dsp:spPr>
        <a:xfrm>
          <a:off x="2401679" y="1914302"/>
          <a:ext cx="2182011" cy="80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‘Old School’ values</a:t>
          </a:r>
          <a:endParaRPr lang="nl-NL" sz="16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Used to do things the old way</a:t>
          </a:r>
          <a:endParaRPr lang="nl-NL" sz="1100" kern="1200" dirty="0"/>
        </a:p>
      </dsp:txBody>
      <dsp:txXfrm>
        <a:off x="2401679" y="1914302"/>
        <a:ext cx="2182011" cy="809526"/>
      </dsp:txXfrm>
    </dsp:sp>
    <dsp:sp modelId="{4B931D18-FC73-463F-A2D3-86A9490F2361}">
      <dsp:nvSpPr>
        <dsp:cNvPr id="0" name=""/>
        <dsp:cNvSpPr/>
      </dsp:nvSpPr>
      <dsp:spPr>
        <a:xfrm>
          <a:off x="4801983" y="410896"/>
          <a:ext cx="2182011" cy="1503405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FB98-22A8-4C06-8981-75B27555FD7E}">
      <dsp:nvSpPr>
        <dsp:cNvPr id="0" name=""/>
        <dsp:cNvSpPr/>
      </dsp:nvSpPr>
      <dsp:spPr>
        <a:xfrm>
          <a:off x="4801983" y="1914302"/>
          <a:ext cx="2182011" cy="80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Lack of knowledge</a:t>
          </a:r>
          <a:endParaRPr lang="nl-NL" sz="16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Technical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Responsibility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Accountability</a:t>
          </a:r>
          <a:endParaRPr lang="nl-NL" sz="1100" kern="1200" dirty="0"/>
        </a:p>
      </dsp:txBody>
      <dsp:txXfrm>
        <a:off x="4801983" y="1914302"/>
        <a:ext cx="2182011" cy="809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F29C1-3581-4DB8-9827-23878B7747F1}">
      <dsp:nvSpPr>
        <dsp:cNvPr id="0" name=""/>
        <dsp:cNvSpPr/>
      </dsp:nvSpPr>
      <dsp:spPr>
        <a:xfrm>
          <a:off x="3904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4B1EC-3015-4D1A-98AE-F0A0DD2F86A1}">
      <dsp:nvSpPr>
        <dsp:cNvPr id="0" name=""/>
        <dsp:cNvSpPr/>
      </dsp:nvSpPr>
      <dsp:spPr>
        <a:xfrm>
          <a:off x="3904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Capture full scope of involved tenants</a:t>
          </a:r>
          <a:endParaRPr lang="nl-NL" sz="1600" kern="1200" dirty="0"/>
        </a:p>
      </dsp:txBody>
      <dsp:txXfrm>
        <a:off x="3904" y="2069471"/>
        <a:ext cx="1858211" cy="689396"/>
      </dsp:txXfrm>
    </dsp:sp>
    <dsp:sp modelId="{CFA2525E-7CC3-4F84-BD12-E82C520F785B}">
      <dsp:nvSpPr>
        <dsp:cNvPr id="0" name=""/>
        <dsp:cNvSpPr/>
      </dsp:nvSpPr>
      <dsp:spPr>
        <a:xfrm>
          <a:off x="2019343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18014-2606-40C6-84B8-EB145EE7EB0E}">
      <dsp:nvSpPr>
        <dsp:cNvPr id="0" name=""/>
        <dsp:cNvSpPr/>
      </dsp:nvSpPr>
      <dsp:spPr>
        <a:xfrm>
          <a:off x="2048015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Dashboard Availability </a:t>
          </a:r>
          <a:endParaRPr lang="nl-NL" sz="1600" kern="1200" dirty="0"/>
        </a:p>
      </dsp:txBody>
      <dsp:txXfrm>
        <a:off x="2048015" y="2069471"/>
        <a:ext cx="1858211" cy="689396"/>
      </dsp:txXfrm>
    </dsp:sp>
    <dsp:sp modelId="{AB0F664C-063B-4414-99B1-352F29BFA078}">
      <dsp:nvSpPr>
        <dsp:cNvPr id="0" name=""/>
        <dsp:cNvSpPr/>
      </dsp:nvSpPr>
      <dsp:spPr>
        <a:xfrm>
          <a:off x="4092127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C99AB-140B-49CC-A44D-ED2B7D6C0288}">
      <dsp:nvSpPr>
        <dsp:cNvPr id="0" name=""/>
        <dsp:cNvSpPr/>
      </dsp:nvSpPr>
      <dsp:spPr>
        <a:xfrm>
          <a:off x="4092127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Security baseline</a:t>
          </a:r>
          <a:endParaRPr lang="nl-NL" sz="1600" kern="1200" dirty="0"/>
        </a:p>
      </dsp:txBody>
      <dsp:txXfrm>
        <a:off x="4092127" y="2069471"/>
        <a:ext cx="1858211" cy="689396"/>
      </dsp:txXfrm>
    </dsp:sp>
    <dsp:sp modelId="{EAD0F35A-A219-4F40-A0AF-F7017E46B48E}">
      <dsp:nvSpPr>
        <dsp:cNvPr id="0" name=""/>
        <dsp:cNvSpPr/>
      </dsp:nvSpPr>
      <dsp:spPr>
        <a:xfrm>
          <a:off x="6136238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5988E-2E7D-4068-8F48-A0EBCD8D1161}">
      <dsp:nvSpPr>
        <dsp:cNvPr id="0" name=""/>
        <dsp:cNvSpPr/>
      </dsp:nvSpPr>
      <dsp:spPr>
        <a:xfrm>
          <a:off x="6136238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Scrutinize new subscriptions</a:t>
          </a:r>
          <a:endParaRPr lang="nl-NL" sz="1600" kern="1200" dirty="0"/>
        </a:p>
      </dsp:txBody>
      <dsp:txXfrm>
        <a:off x="6136238" y="2069471"/>
        <a:ext cx="1858211" cy="68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5060-8125-428B-8BF0-D343BD119CD3}">
      <dsp:nvSpPr>
        <dsp:cNvPr id="0" name=""/>
        <dsp:cNvSpPr/>
      </dsp:nvSpPr>
      <dsp:spPr>
        <a:xfrm>
          <a:off x="3904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9BD91-A98F-41A8-9967-85D5AC1ADC30}">
      <dsp:nvSpPr>
        <dsp:cNvPr id="0" name=""/>
        <dsp:cNvSpPr/>
      </dsp:nvSpPr>
      <dsp:spPr>
        <a:xfrm>
          <a:off x="3904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Instruction portal</a:t>
          </a:r>
          <a:endParaRPr lang="nl-NL" sz="1400" kern="1200" dirty="0"/>
        </a:p>
      </dsp:txBody>
      <dsp:txXfrm>
        <a:off x="3904" y="2069471"/>
        <a:ext cx="1858211" cy="689396"/>
      </dsp:txXfrm>
    </dsp:sp>
    <dsp:sp modelId="{7DCE76D7-C4CD-4675-A155-673D4B1148F4}">
      <dsp:nvSpPr>
        <dsp:cNvPr id="0" name=""/>
        <dsp:cNvSpPr/>
      </dsp:nvSpPr>
      <dsp:spPr>
        <a:xfrm>
          <a:off x="2048015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B57E4-DA81-449C-AD63-079D8C8468E4}">
      <dsp:nvSpPr>
        <dsp:cNvPr id="0" name=""/>
        <dsp:cNvSpPr/>
      </dsp:nvSpPr>
      <dsp:spPr>
        <a:xfrm>
          <a:off x="2048015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Pilot remediation with 5 customer tenants </a:t>
          </a:r>
          <a:endParaRPr lang="nl-NL" sz="1400" kern="1200" dirty="0"/>
        </a:p>
      </dsp:txBody>
      <dsp:txXfrm>
        <a:off x="2048015" y="2069471"/>
        <a:ext cx="1858211" cy="689396"/>
      </dsp:txXfrm>
    </dsp:sp>
    <dsp:sp modelId="{8F6DA50C-B4D0-451C-8210-36E6AA211B65}">
      <dsp:nvSpPr>
        <dsp:cNvPr id="0" name=""/>
        <dsp:cNvSpPr/>
      </dsp:nvSpPr>
      <dsp:spPr>
        <a:xfrm>
          <a:off x="4092127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B2E58-F876-479E-AC49-E3E65FFEFE1A}">
      <dsp:nvSpPr>
        <dsp:cNvPr id="0" name=""/>
        <dsp:cNvSpPr/>
      </dsp:nvSpPr>
      <dsp:spPr>
        <a:xfrm>
          <a:off x="4092127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Bulk project start</a:t>
          </a:r>
          <a:endParaRPr lang="nl-NL" sz="1400" kern="1200" dirty="0"/>
        </a:p>
      </dsp:txBody>
      <dsp:txXfrm>
        <a:off x="4092127" y="2069471"/>
        <a:ext cx="1858211" cy="689396"/>
      </dsp:txXfrm>
    </dsp:sp>
    <dsp:sp modelId="{18CAC3AB-1F2F-4575-89F1-D590CF21695A}">
      <dsp:nvSpPr>
        <dsp:cNvPr id="0" name=""/>
        <dsp:cNvSpPr/>
      </dsp:nvSpPr>
      <dsp:spPr>
        <a:xfrm>
          <a:off x="6136238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3672A-448B-4FD7-BB08-000CB4726475}">
      <dsp:nvSpPr>
        <dsp:cNvPr id="0" name=""/>
        <dsp:cNvSpPr/>
      </dsp:nvSpPr>
      <dsp:spPr>
        <a:xfrm>
          <a:off x="6136238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Awareness / Trainings </a:t>
          </a:r>
          <a:endParaRPr lang="nl-NL" sz="1400" kern="1200" dirty="0"/>
        </a:p>
      </dsp:txBody>
      <dsp:txXfrm>
        <a:off x="6136238" y="2069471"/>
        <a:ext cx="1858211" cy="68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A4B87-829B-483A-9C30-780A0810E5F2}">
      <dsp:nvSpPr>
        <dsp:cNvPr id="0" name=""/>
        <dsp:cNvSpPr/>
      </dsp:nvSpPr>
      <dsp:spPr>
        <a:xfrm>
          <a:off x="3904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34783-A8BD-4C16-87CD-652CB1633BBE}">
      <dsp:nvSpPr>
        <dsp:cNvPr id="0" name=""/>
        <dsp:cNvSpPr/>
      </dsp:nvSpPr>
      <dsp:spPr>
        <a:xfrm>
          <a:off x="3904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Dashboards</a:t>
          </a:r>
          <a:endParaRPr lang="nl-NL" sz="1000" kern="1200" dirty="0"/>
        </a:p>
      </dsp:txBody>
      <dsp:txXfrm>
        <a:off x="3904" y="2069471"/>
        <a:ext cx="1858211" cy="689396"/>
      </dsp:txXfrm>
    </dsp:sp>
    <dsp:sp modelId="{4F44029E-32B1-46EA-9F18-4E03C8DF470A}">
      <dsp:nvSpPr>
        <dsp:cNvPr id="0" name=""/>
        <dsp:cNvSpPr/>
      </dsp:nvSpPr>
      <dsp:spPr>
        <a:xfrm>
          <a:off x="2048015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BF602-1561-4840-88C8-234A3ACB255D}">
      <dsp:nvSpPr>
        <dsp:cNvPr id="0" name=""/>
        <dsp:cNvSpPr/>
      </dsp:nvSpPr>
      <dsp:spPr>
        <a:xfrm>
          <a:off x="2048015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MFA</a:t>
          </a:r>
          <a:endParaRPr lang="nl-NL" sz="16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And for Global Admin / </a:t>
          </a:r>
          <a:r>
            <a:rPr lang="en-US" sz="1100" kern="1200" dirty="0" err="1"/>
            <a:t>Supscription</a:t>
          </a:r>
          <a:r>
            <a:rPr lang="en-US" sz="1100" kern="1200" dirty="0"/>
            <a:t> owners: </a:t>
          </a:r>
          <a:r>
            <a:rPr lang="en-US" sz="1100" kern="1200" dirty="0" err="1"/>
            <a:t>Phising</a:t>
          </a:r>
          <a:r>
            <a:rPr lang="en-US" sz="1100" kern="1200" dirty="0"/>
            <a:t> Resistant MFA!</a:t>
          </a:r>
          <a:endParaRPr lang="nl-NL" sz="1100" kern="1200" dirty="0"/>
        </a:p>
      </dsp:txBody>
      <dsp:txXfrm>
        <a:off x="2048015" y="2069471"/>
        <a:ext cx="1858211" cy="689396"/>
      </dsp:txXfrm>
    </dsp:sp>
    <dsp:sp modelId="{AD8D48F9-A78B-47C9-AA41-98DA7BAF3431}">
      <dsp:nvSpPr>
        <dsp:cNvPr id="0" name=""/>
        <dsp:cNvSpPr/>
      </dsp:nvSpPr>
      <dsp:spPr>
        <a:xfrm>
          <a:off x="4092127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E0B95-78D0-4F46-A9DC-EC1FA385B25F}">
      <dsp:nvSpPr>
        <dsp:cNvPr id="0" name=""/>
        <dsp:cNvSpPr/>
      </dsp:nvSpPr>
      <dsp:spPr>
        <a:xfrm>
          <a:off x="4092127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Conditional Access</a:t>
          </a:r>
          <a:endParaRPr lang="nl-NL" sz="1600" kern="1200" dirty="0"/>
        </a:p>
      </dsp:txBody>
      <dsp:txXfrm>
        <a:off x="4092127" y="2069471"/>
        <a:ext cx="1858211" cy="689396"/>
      </dsp:txXfrm>
    </dsp:sp>
    <dsp:sp modelId="{EAE9937E-839D-428C-9C43-C5561D423A0F}">
      <dsp:nvSpPr>
        <dsp:cNvPr id="0" name=""/>
        <dsp:cNvSpPr/>
      </dsp:nvSpPr>
      <dsp:spPr>
        <a:xfrm>
          <a:off x="6136238" y="789163"/>
          <a:ext cx="1858211" cy="1280307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E2C33-4C96-4D29-BF13-39AB58AFB1A2}">
      <dsp:nvSpPr>
        <dsp:cNvPr id="0" name=""/>
        <dsp:cNvSpPr/>
      </dsp:nvSpPr>
      <dsp:spPr>
        <a:xfrm>
          <a:off x="6136238" y="2069471"/>
          <a:ext cx="1858211" cy="68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Secure Management Ports</a:t>
          </a:r>
          <a:endParaRPr lang="nl-NL" sz="1600" kern="1200" dirty="0"/>
        </a:p>
      </dsp:txBody>
      <dsp:txXfrm>
        <a:off x="6136238" y="2069471"/>
        <a:ext cx="1858211" cy="68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39EF4-BBC0-4008-88D8-99FB3A274153}">
      <dsp:nvSpPr>
        <dsp:cNvPr id="0" name=""/>
        <dsp:cNvSpPr/>
      </dsp:nvSpPr>
      <dsp:spPr>
        <a:xfrm>
          <a:off x="1574" y="449844"/>
          <a:ext cx="2498436" cy="1721422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267F6-59AC-4158-BFBF-1E6F845F1D2D}">
      <dsp:nvSpPr>
        <dsp:cNvPr id="0" name=""/>
        <dsp:cNvSpPr/>
      </dsp:nvSpPr>
      <dsp:spPr>
        <a:xfrm>
          <a:off x="1574" y="2171267"/>
          <a:ext cx="2498436" cy="92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Cost Management</a:t>
          </a:r>
          <a:endParaRPr lang="nl-NL" sz="2400" kern="1200" dirty="0"/>
        </a:p>
      </dsp:txBody>
      <dsp:txXfrm>
        <a:off x="1574" y="2171267"/>
        <a:ext cx="2498436" cy="926919"/>
      </dsp:txXfrm>
    </dsp:sp>
    <dsp:sp modelId="{8F5D8EC4-B32C-4A7C-B9AF-E7EAA8243D47}">
      <dsp:nvSpPr>
        <dsp:cNvPr id="0" name=""/>
        <dsp:cNvSpPr/>
      </dsp:nvSpPr>
      <dsp:spPr>
        <a:xfrm>
          <a:off x="2749959" y="449844"/>
          <a:ext cx="2498436" cy="1721422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53DEF-E0A1-4A04-9820-420E14AF57AB}">
      <dsp:nvSpPr>
        <dsp:cNvPr id="0" name=""/>
        <dsp:cNvSpPr/>
      </dsp:nvSpPr>
      <dsp:spPr>
        <a:xfrm>
          <a:off x="2749959" y="2171267"/>
          <a:ext cx="2498436" cy="92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Budget &amp; Anti Fraud Alerts</a:t>
          </a:r>
          <a:endParaRPr lang="nl-NL" sz="2400" kern="1200" dirty="0"/>
        </a:p>
      </dsp:txBody>
      <dsp:txXfrm>
        <a:off x="2749959" y="2171267"/>
        <a:ext cx="2498436" cy="926919"/>
      </dsp:txXfrm>
    </dsp:sp>
    <dsp:sp modelId="{087C3801-CCCA-4678-A728-427299B3F648}">
      <dsp:nvSpPr>
        <dsp:cNvPr id="0" name=""/>
        <dsp:cNvSpPr/>
      </dsp:nvSpPr>
      <dsp:spPr>
        <a:xfrm>
          <a:off x="5498344" y="449844"/>
          <a:ext cx="2498436" cy="1721422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F6347-65AC-47D5-A5AF-C520041891D8}">
      <dsp:nvSpPr>
        <dsp:cNvPr id="0" name=""/>
        <dsp:cNvSpPr/>
      </dsp:nvSpPr>
      <dsp:spPr>
        <a:xfrm>
          <a:off x="5498344" y="2171267"/>
          <a:ext cx="2498436" cy="92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Microsoft Azure Policies</a:t>
          </a:r>
        </a:p>
      </dsp:txBody>
      <dsp:txXfrm>
        <a:off x="5498344" y="2171267"/>
        <a:ext cx="2498436" cy="9269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88FF8-2021-4C9B-ABCD-C86D3410B292}">
      <dsp:nvSpPr>
        <dsp:cNvPr id="0" name=""/>
        <dsp:cNvSpPr/>
      </dsp:nvSpPr>
      <dsp:spPr>
        <a:xfrm>
          <a:off x="1800" y="194328"/>
          <a:ext cx="2856299" cy="1967990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D6B06-BD7E-4416-89BC-786FA3DD0D76}">
      <dsp:nvSpPr>
        <dsp:cNvPr id="0" name=""/>
        <dsp:cNvSpPr/>
      </dsp:nvSpPr>
      <dsp:spPr>
        <a:xfrm>
          <a:off x="1800" y="2162319"/>
          <a:ext cx="2856299" cy="10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Sponsorship</a:t>
          </a:r>
          <a:endParaRPr lang="nl-NL" sz="2800" kern="1200" dirty="0"/>
        </a:p>
      </dsp:txBody>
      <dsp:txXfrm>
        <a:off x="1800" y="2162319"/>
        <a:ext cx="2856299" cy="1059687"/>
      </dsp:txXfrm>
    </dsp:sp>
    <dsp:sp modelId="{EEBA44F7-05C1-451A-8935-5AFDC71279AF}">
      <dsp:nvSpPr>
        <dsp:cNvPr id="0" name=""/>
        <dsp:cNvSpPr/>
      </dsp:nvSpPr>
      <dsp:spPr>
        <a:xfrm>
          <a:off x="3143850" y="194328"/>
          <a:ext cx="2856299" cy="1967990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71BB3-6652-4063-96DD-6377083A7787}">
      <dsp:nvSpPr>
        <dsp:cNvPr id="0" name=""/>
        <dsp:cNvSpPr/>
      </dsp:nvSpPr>
      <dsp:spPr>
        <a:xfrm>
          <a:off x="3143850" y="2162319"/>
          <a:ext cx="2856299" cy="10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right expertise</a:t>
          </a:r>
          <a:endParaRPr lang="nl-NL" sz="2800" kern="1200" dirty="0"/>
        </a:p>
      </dsp:txBody>
      <dsp:txXfrm>
        <a:off x="3143850" y="2162319"/>
        <a:ext cx="2856299" cy="1059687"/>
      </dsp:txXfrm>
    </dsp:sp>
    <dsp:sp modelId="{85CEE66E-0EA4-4ED4-A6DB-9B9EE6413EA7}">
      <dsp:nvSpPr>
        <dsp:cNvPr id="0" name=""/>
        <dsp:cNvSpPr/>
      </dsp:nvSpPr>
      <dsp:spPr>
        <a:xfrm>
          <a:off x="6285899" y="194328"/>
          <a:ext cx="2856299" cy="1967990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89AF6-C0BF-4C4F-B998-12D6A5C389D4}">
      <dsp:nvSpPr>
        <dsp:cNvPr id="0" name=""/>
        <dsp:cNvSpPr/>
      </dsp:nvSpPr>
      <dsp:spPr>
        <a:xfrm>
          <a:off x="6285899" y="2162319"/>
          <a:ext cx="2856299" cy="10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Finding all Subscriptions</a:t>
          </a:r>
          <a:endParaRPr lang="nl-NL" sz="2800" kern="1200" dirty="0"/>
        </a:p>
      </dsp:txBody>
      <dsp:txXfrm>
        <a:off x="6285899" y="2162319"/>
        <a:ext cx="2856299" cy="10596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8867A-F5F3-4E9A-85BD-BBD899C21C51}">
      <dsp:nvSpPr>
        <dsp:cNvPr id="0" name=""/>
        <dsp:cNvSpPr/>
      </dsp:nvSpPr>
      <dsp:spPr>
        <a:xfrm>
          <a:off x="1800" y="108248"/>
          <a:ext cx="2856299" cy="1967990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0C5F8-8278-4A16-B9C4-13B7A091FD2E}">
      <dsp:nvSpPr>
        <dsp:cNvPr id="0" name=""/>
        <dsp:cNvSpPr/>
      </dsp:nvSpPr>
      <dsp:spPr>
        <a:xfrm>
          <a:off x="1800" y="2076238"/>
          <a:ext cx="2856299" cy="10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BE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rPr>
            <a:t>Resolve and remediate, because we are responsible and liable</a:t>
          </a:r>
          <a:endParaRPr lang="nl-NL" sz="1800" kern="1200" dirty="0"/>
        </a:p>
      </dsp:txBody>
      <dsp:txXfrm>
        <a:off x="1800" y="2076238"/>
        <a:ext cx="2856299" cy="1059687"/>
      </dsp:txXfrm>
    </dsp:sp>
    <dsp:sp modelId="{D6BAC807-C5CB-45B4-BB87-939CD1875811}">
      <dsp:nvSpPr>
        <dsp:cNvPr id="0" name=""/>
        <dsp:cNvSpPr/>
      </dsp:nvSpPr>
      <dsp:spPr>
        <a:xfrm>
          <a:off x="3143850" y="108248"/>
          <a:ext cx="2856299" cy="1967990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0E059-EDEC-416E-A9CF-A5C7EF42BAB4}">
      <dsp:nvSpPr>
        <dsp:cNvPr id="0" name=""/>
        <dsp:cNvSpPr/>
      </dsp:nvSpPr>
      <dsp:spPr>
        <a:xfrm>
          <a:off x="3143850" y="2076238"/>
          <a:ext cx="2856299" cy="10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BE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rPr>
            <a:t>Proposal to customer, if it is not part of the (contracted) services</a:t>
          </a:r>
          <a:endParaRPr lang="nl-NL" sz="1800" kern="1200" dirty="0"/>
        </a:p>
      </dsp:txBody>
      <dsp:txXfrm>
        <a:off x="3143850" y="2076238"/>
        <a:ext cx="2856299" cy="1059687"/>
      </dsp:txXfrm>
    </dsp:sp>
    <dsp:sp modelId="{E9CC3A2F-218A-4861-8C6D-08EB42821D6C}">
      <dsp:nvSpPr>
        <dsp:cNvPr id="0" name=""/>
        <dsp:cNvSpPr/>
      </dsp:nvSpPr>
      <dsp:spPr>
        <a:xfrm>
          <a:off x="6285899" y="108248"/>
          <a:ext cx="2856299" cy="1967990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FAE55-F1D7-4956-8E14-B4DD585FA15D}">
      <dsp:nvSpPr>
        <dsp:cNvPr id="0" name=""/>
        <dsp:cNvSpPr/>
      </dsp:nvSpPr>
      <dsp:spPr>
        <a:xfrm>
          <a:off x="6285899" y="2076238"/>
          <a:ext cx="2856299" cy="10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BE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rPr>
            <a:t>Have the customer declare (in writing) that he/she is responsible and liable</a:t>
          </a:r>
          <a:endParaRPr lang="nl-NL" sz="1800" kern="1200" dirty="0"/>
        </a:p>
      </dsp:txBody>
      <dsp:txXfrm>
        <a:off x="6285899" y="2076238"/>
        <a:ext cx="2856299" cy="105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7071D2-38A8-1F7A-D89F-4A1B266F47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DE02F-7AA1-892A-7D4E-C02B6CEF7C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5192C-3397-40E6-9995-198D3FD0214A}" type="datetimeFigureOut">
              <a:rPr lang="nl-NL" smtClean="0"/>
              <a:t>4-6-2024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9FB60-1D26-2F4E-6CDF-819767986B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29D8D-3442-C9C9-2E4E-289DF4C093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A60A0-7F47-4D79-9C02-3547E58342A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9416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Segoe UI Light"/>
      </a:defRPr>
    </a:lvl1pPr>
    <a:lvl2pPr indent="228600" defTabSz="457200" latinLnBrk="0">
      <a:defRPr sz="1200">
        <a:latin typeface="+mn-lt"/>
        <a:ea typeface="+mn-ea"/>
        <a:cs typeface="+mn-cs"/>
        <a:sym typeface="Segoe UI Light"/>
      </a:defRPr>
    </a:lvl2pPr>
    <a:lvl3pPr indent="457200" defTabSz="457200" latinLnBrk="0">
      <a:defRPr sz="1200">
        <a:latin typeface="+mn-lt"/>
        <a:ea typeface="+mn-ea"/>
        <a:cs typeface="+mn-cs"/>
        <a:sym typeface="Segoe UI Light"/>
      </a:defRPr>
    </a:lvl3pPr>
    <a:lvl4pPr indent="685800" defTabSz="457200" latinLnBrk="0">
      <a:defRPr sz="1200">
        <a:latin typeface="+mn-lt"/>
        <a:ea typeface="+mn-ea"/>
        <a:cs typeface="+mn-cs"/>
        <a:sym typeface="Segoe UI Light"/>
      </a:defRPr>
    </a:lvl4pPr>
    <a:lvl5pPr indent="914400" defTabSz="457200" latinLnBrk="0">
      <a:defRPr sz="1200">
        <a:latin typeface="+mn-lt"/>
        <a:ea typeface="+mn-ea"/>
        <a:cs typeface="+mn-cs"/>
        <a:sym typeface="Segoe UI Light"/>
      </a:defRPr>
    </a:lvl5pPr>
    <a:lvl6pPr indent="1143000" defTabSz="457200" latinLnBrk="0">
      <a:defRPr sz="1200">
        <a:latin typeface="+mn-lt"/>
        <a:ea typeface="+mn-ea"/>
        <a:cs typeface="+mn-cs"/>
        <a:sym typeface="Segoe UI Light"/>
      </a:defRPr>
    </a:lvl6pPr>
    <a:lvl7pPr indent="1371600" defTabSz="457200" latinLnBrk="0">
      <a:defRPr sz="1200">
        <a:latin typeface="+mn-lt"/>
        <a:ea typeface="+mn-ea"/>
        <a:cs typeface="+mn-cs"/>
        <a:sym typeface="Segoe UI Light"/>
      </a:defRPr>
    </a:lvl7pPr>
    <a:lvl8pPr indent="1600200" defTabSz="457200" latinLnBrk="0">
      <a:defRPr sz="1200">
        <a:latin typeface="+mn-lt"/>
        <a:ea typeface="+mn-ea"/>
        <a:cs typeface="+mn-cs"/>
        <a:sym typeface="Segoe UI Light"/>
      </a:defRPr>
    </a:lvl8pPr>
    <a:lvl9pPr indent="1828800" defTabSz="457200" latinLnBrk="0">
      <a:defRPr sz="1200">
        <a:latin typeface="+mn-lt"/>
        <a:ea typeface="+mn-ea"/>
        <a:cs typeface="+mn-cs"/>
        <a:sym typeface="Segoe UI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2844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9773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5297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4542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6285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5320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6041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439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790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8979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4892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56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Helvetica"/>
              <a:sym typeface="Segoe Pro Display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5559" marR="0" lvl="0" indent="0" algn="l" defTabSz="9365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Segoe Pro Display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56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Helvetica"/>
                <a:sym typeface="Segoe Pro Display"/>
              </a:rPr>
              <a:pPr marL="0" marR="0" lvl="0" indent="0" algn="r" defTabSz="955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6/4/2024 8:26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Helvetica"/>
              <a:sym typeface="Segoe Pro Display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56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Helvetica"/>
                <a:sym typeface="Segoe Pro Display"/>
              </a:rPr>
              <a:pPr marL="0" marR="0" lvl="0" indent="0" algn="r" defTabSz="955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Helvetica"/>
              <a:sym typeface="Segoe Pro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45722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6988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2179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3151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0620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2676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216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6363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639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2375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5553E-FBEA-4BEA-8048-97AEA32FE540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510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5795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742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&lt;Title&gt;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&lt;Title&gt;</a:t>
            </a:r>
          </a:p>
        </p:txBody>
      </p:sp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dirty="0"/>
              <a:t>&lt;Text&gt;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04798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1"/>
            <a:ext cx="9144000" cy="514334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3DAD07A-4613-162F-7881-252194599536}"/>
              </a:ext>
            </a:extLst>
          </p:cNvPr>
          <p:cNvSpPr/>
          <p:nvPr userDrawn="1"/>
        </p:nvSpPr>
        <p:spPr>
          <a:xfrm>
            <a:off x="3086036" y="906029"/>
            <a:ext cx="1464059" cy="1464059"/>
          </a:xfrm>
          <a:prstGeom prst="ellipse">
            <a:avLst/>
          </a:prstGeom>
          <a:solidFill>
            <a:srgbClr val="95CF78"/>
          </a:solidFill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2BF544-5F86-006D-FBD2-DFFEE2AB2EC9}"/>
              </a:ext>
            </a:extLst>
          </p:cNvPr>
          <p:cNvGrpSpPr/>
          <p:nvPr userDrawn="1"/>
        </p:nvGrpSpPr>
        <p:grpSpPr>
          <a:xfrm>
            <a:off x="4228553" y="2559633"/>
            <a:ext cx="219146" cy="219146"/>
            <a:chOff x="1502229" y="2731167"/>
            <a:chExt cx="364384" cy="36438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36FDB25-8F47-6227-DA8A-CF5EECC1F4E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E628E97-2399-A286-B512-EDDF01739C86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Donut 7">
            <a:extLst>
              <a:ext uri="{FF2B5EF4-FFF2-40B4-BE49-F238E27FC236}">
                <a16:creationId xmlns:a16="http://schemas.microsoft.com/office/drawing/2014/main" id="{0640081E-AEE1-2ECE-2097-1215539A38BE}"/>
              </a:ext>
            </a:extLst>
          </p:cNvPr>
          <p:cNvSpPr/>
          <p:nvPr userDrawn="1"/>
        </p:nvSpPr>
        <p:spPr>
          <a:xfrm>
            <a:off x="2467447" y="85612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503388D9-47E8-B947-7FE0-E5C3112E830F}"/>
              </a:ext>
            </a:extLst>
          </p:cNvPr>
          <p:cNvSpPr/>
          <p:nvPr userDrawn="1"/>
        </p:nvSpPr>
        <p:spPr>
          <a:xfrm>
            <a:off x="2848574" y="2045671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B771B8-3D7D-F395-166D-4FB4638D1160}"/>
              </a:ext>
            </a:extLst>
          </p:cNvPr>
          <p:cNvGrpSpPr/>
          <p:nvPr userDrawn="1"/>
        </p:nvGrpSpPr>
        <p:grpSpPr>
          <a:xfrm>
            <a:off x="5514988" y="2357009"/>
            <a:ext cx="129586" cy="129586"/>
            <a:chOff x="1502229" y="2731167"/>
            <a:chExt cx="364384" cy="36438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88E670-417A-2DAF-EC29-F67DFA1F82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5427615-5663-8B31-5E1A-78251DA477E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" name="Donut 12">
            <a:extLst>
              <a:ext uri="{FF2B5EF4-FFF2-40B4-BE49-F238E27FC236}">
                <a16:creationId xmlns:a16="http://schemas.microsoft.com/office/drawing/2014/main" id="{F0215292-F1E7-19E2-D3C3-62F5B8CE4E6F}"/>
              </a:ext>
            </a:extLst>
          </p:cNvPr>
          <p:cNvSpPr/>
          <p:nvPr userDrawn="1"/>
        </p:nvSpPr>
        <p:spPr>
          <a:xfrm>
            <a:off x="928593" y="2065801"/>
            <a:ext cx="352848" cy="352848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F1C2A-0798-4F62-74FB-B6851B9C9229}"/>
              </a:ext>
            </a:extLst>
          </p:cNvPr>
          <p:cNvGrpSpPr/>
          <p:nvPr userDrawn="1"/>
        </p:nvGrpSpPr>
        <p:grpSpPr>
          <a:xfrm>
            <a:off x="2035830" y="1407439"/>
            <a:ext cx="243026" cy="243026"/>
            <a:chOff x="1502229" y="2731167"/>
            <a:chExt cx="364384" cy="36438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650CB6C-9644-B6D7-F20D-94DF81438238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E25D8EB-B981-01D8-BB8F-0CFE7869662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396DC1-7601-B477-EC67-9FA07F2ECFAE}"/>
              </a:ext>
            </a:extLst>
          </p:cNvPr>
          <p:cNvGrpSpPr/>
          <p:nvPr userDrawn="1"/>
        </p:nvGrpSpPr>
        <p:grpSpPr>
          <a:xfrm>
            <a:off x="4815155" y="935637"/>
            <a:ext cx="219146" cy="219146"/>
            <a:chOff x="1502229" y="2731167"/>
            <a:chExt cx="364384" cy="36438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2424C69-FD82-55F8-3AD8-9F3E012E264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6FE2FDC-32B5-D592-E90E-8360CAFA6B8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Donut 19">
            <a:extLst>
              <a:ext uri="{FF2B5EF4-FFF2-40B4-BE49-F238E27FC236}">
                <a16:creationId xmlns:a16="http://schemas.microsoft.com/office/drawing/2014/main" id="{2939C031-E3EF-5E09-3363-375CE89C7981}"/>
              </a:ext>
            </a:extLst>
          </p:cNvPr>
          <p:cNvSpPr/>
          <p:nvPr userDrawn="1"/>
        </p:nvSpPr>
        <p:spPr>
          <a:xfrm>
            <a:off x="1761219" y="2222626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Donut 20">
            <a:extLst>
              <a:ext uri="{FF2B5EF4-FFF2-40B4-BE49-F238E27FC236}">
                <a16:creationId xmlns:a16="http://schemas.microsoft.com/office/drawing/2014/main" id="{BA66F06F-2820-CD85-06E0-BA30C1F05C82}"/>
              </a:ext>
            </a:extLst>
          </p:cNvPr>
          <p:cNvSpPr/>
          <p:nvPr userDrawn="1"/>
        </p:nvSpPr>
        <p:spPr>
          <a:xfrm>
            <a:off x="5213769" y="1827872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F9491C1D-52B9-4537-949C-FD32972111B9}"/>
              </a:ext>
            </a:extLst>
          </p:cNvPr>
          <p:cNvSpPr/>
          <p:nvPr userDrawn="1"/>
        </p:nvSpPr>
        <p:spPr>
          <a:xfrm>
            <a:off x="1325356" y="1154783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AFE7A4-CB26-E1A6-C0D5-F384EBB257E8}"/>
              </a:ext>
            </a:extLst>
          </p:cNvPr>
          <p:cNvGrpSpPr/>
          <p:nvPr userDrawn="1"/>
        </p:nvGrpSpPr>
        <p:grpSpPr>
          <a:xfrm>
            <a:off x="3549663" y="570723"/>
            <a:ext cx="129586" cy="129586"/>
            <a:chOff x="1502229" y="2731167"/>
            <a:chExt cx="364384" cy="364384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AFD17EE-4490-507D-E1D6-17CBBE7B738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00887D6-52EE-4C48-E60E-A5531AE6EC1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05424420-F80F-A4FD-3A27-98C17B62F5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5626" y="1245469"/>
            <a:ext cx="952500" cy="7556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11776F4-D20B-0FAF-7B64-F6DDFD2A71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9677" y="1282788"/>
            <a:ext cx="929769" cy="7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79308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659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bg>
      <p:bgPr>
        <a:solidFill>
          <a:srgbClr val="009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">
            <a:extLst>
              <a:ext uri="{FF2B5EF4-FFF2-40B4-BE49-F238E27FC236}">
                <a16:creationId xmlns:a16="http://schemas.microsoft.com/office/drawing/2014/main" id="{AB5CD150-46B7-F4E6-F78E-AF208AD2DDB2}"/>
              </a:ext>
            </a:extLst>
          </p:cNvPr>
          <p:cNvSpPr/>
          <p:nvPr userDrawn="1"/>
        </p:nvSpPr>
        <p:spPr>
          <a:xfrm rot="522473">
            <a:off x="-2618653" y="355972"/>
            <a:ext cx="8376253" cy="4667654"/>
          </a:xfrm>
          <a:custGeom>
            <a:avLst/>
            <a:gdLst>
              <a:gd name="connsiteX0" fmla="*/ 0 w 6304275"/>
              <a:gd name="connsiteY0" fmla="*/ 2376264 h 4752528"/>
              <a:gd name="connsiteX1" fmla="*/ 3152138 w 6304275"/>
              <a:gd name="connsiteY1" fmla="*/ 0 h 4752528"/>
              <a:gd name="connsiteX2" fmla="*/ 6304276 w 6304275"/>
              <a:gd name="connsiteY2" fmla="*/ 2376264 h 4752528"/>
              <a:gd name="connsiteX3" fmla="*/ 3152138 w 6304275"/>
              <a:gd name="connsiteY3" fmla="*/ 4752528 h 4752528"/>
              <a:gd name="connsiteX4" fmla="*/ 0 w 6304275"/>
              <a:gd name="connsiteY4" fmla="*/ 2376264 h 4752528"/>
              <a:gd name="connsiteX0" fmla="*/ 11080 w 6315356"/>
              <a:gd name="connsiteY0" fmla="*/ 2517666 h 4893930"/>
              <a:gd name="connsiteX1" fmla="*/ 4115325 w 6315356"/>
              <a:gd name="connsiteY1" fmla="*/ 0 h 4893930"/>
              <a:gd name="connsiteX2" fmla="*/ 6315356 w 6315356"/>
              <a:gd name="connsiteY2" fmla="*/ 2517666 h 4893930"/>
              <a:gd name="connsiteX3" fmla="*/ 3163218 w 6315356"/>
              <a:gd name="connsiteY3" fmla="*/ 4893930 h 4893930"/>
              <a:gd name="connsiteX4" fmla="*/ 11080 w 6315356"/>
              <a:gd name="connsiteY4" fmla="*/ 2517666 h 4893930"/>
              <a:gd name="connsiteX0" fmla="*/ 11080 w 6484885"/>
              <a:gd name="connsiteY0" fmla="*/ 2519463 h 4895727"/>
              <a:gd name="connsiteX1" fmla="*/ 4115325 w 6484885"/>
              <a:gd name="connsiteY1" fmla="*/ 1797 h 4895727"/>
              <a:gd name="connsiteX2" fmla="*/ 6315356 w 6484885"/>
              <a:gd name="connsiteY2" fmla="*/ 2519463 h 4895727"/>
              <a:gd name="connsiteX3" fmla="*/ 3163218 w 6484885"/>
              <a:gd name="connsiteY3" fmla="*/ 4895727 h 4895727"/>
              <a:gd name="connsiteX4" fmla="*/ 11080 w 6484885"/>
              <a:gd name="connsiteY4" fmla="*/ 2519463 h 4895727"/>
              <a:gd name="connsiteX0" fmla="*/ 298278 w 6772083"/>
              <a:gd name="connsiteY0" fmla="*/ 2520150 h 4896414"/>
              <a:gd name="connsiteX1" fmla="*/ 4402523 w 6772083"/>
              <a:gd name="connsiteY1" fmla="*/ 2484 h 4896414"/>
              <a:gd name="connsiteX2" fmla="*/ 6602554 w 6772083"/>
              <a:gd name="connsiteY2" fmla="*/ 2520150 h 4896414"/>
              <a:gd name="connsiteX3" fmla="*/ 3450416 w 6772083"/>
              <a:gd name="connsiteY3" fmla="*/ 4896414 h 4896414"/>
              <a:gd name="connsiteX4" fmla="*/ 298278 w 6772083"/>
              <a:gd name="connsiteY4" fmla="*/ 2520150 h 4896414"/>
              <a:gd name="connsiteX0" fmla="*/ 825 w 6474630"/>
              <a:gd name="connsiteY0" fmla="*/ 2519363 h 4245177"/>
              <a:gd name="connsiteX1" fmla="*/ 4105070 w 6474630"/>
              <a:gd name="connsiteY1" fmla="*/ 1697 h 4245177"/>
              <a:gd name="connsiteX2" fmla="*/ 6305101 w 6474630"/>
              <a:gd name="connsiteY2" fmla="*/ 2519363 h 4245177"/>
              <a:gd name="connsiteX3" fmla="*/ 4293606 w 6474630"/>
              <a:gd name="connsiteY3" fmla="*/ 4245177 h 4245177"/>
              <a:gd name="connsiteX4" fmla="*/ 825 w 6474630"/>
              <a:gd name="connsiteY4" fmla="*/ 2519363 h 4245177"/>
              <a:gd name="connsiteX0" fmla="*/ 222 w 4938780"/>
              <a:gd name="connsiteY0" fmla="*/ 2517946 h 4244056"/>
              <a:gd name="connsiteX1" fmla="*/ 4104467 w 4938780"/>
              <a:gd name="connsiteY1" fmla="*/ 280 h 4244056"/>
              <a:gd name="connsiteX2" fmla="*/ 4918758 w 4938780"/>
              <a:gd name="connsiteY2" fmla="*/ 2395397 h 4244056"/>
              <a:gd name="connsiteX3" fmla="*/ 4293003 w 4938780"/>
              <a:gd name="connsiteY3" fmla="*/ 4243760 h 4244056"/>
              <a:gd name="connsiteX4" fmla="*/ 222 w 4938780"/>
              <a:gd name="connsiteY4" fmla="*/ 2517946 h 4244056"/>
              <a:gd name="connsiteX0" fmla="*/ 222 w 5826563"/>
              <a:gd name="connsiteY0" fmla="*/ 2517901 h 4244011"/>
              <a:gd name="connsiteX1" fmla="*/ 4104467 w 5826563"/>
              <a:gd name="connsiteY1" fmla="*/ 235 h 4244011"/>
              <a:gd name="connsiteX2" fmla="*/ 4918758 w 5826563"/>
              <a:gd name="connsiteY2" fmla="*/ 2395352 h 4244011"/>
              <a:gd name="connsiteX3" fmla="*/ 4293003 w 5826563"/>
              <a:gd name="connsiteY3" fmla="*/ 4243715 h 4244011"/>
              <a:gd name="connsiteX4" fmla="*/ 222 w 5826563"/>
              <a:gd name="connsiteY4" fmla="*/ 2517901 h 4244011"/>
              <a:gd name="connsiteX0" fmla="*/ 222 w 5826563"/>
              <a:gd name="connsiteY0" fmla="*/ 2517901 h 4244011"/>
              <a:gd name="connsiteX1" fmla="*/ 4104467 w 5826563"/>
              <a:gd name="connsiteY1" fmla="*/ 235 h 4244011"/>
              <a:gd name="connsiteX2" fmla="*/ 4918758 w 5826563"/>
              <a:gd name="connsiteY2" fmla="*/ 2395352 h 4244011"/>
              <a:gd name="connsiteX3" fmla="*/ 4293003 w 5826563"/>
              <a:gd name="connsiteY3" fmla="*/ 4243715 h 4244011"/>
              <a:gd name="connsiteX4" fmla="*/ 222 w 5826563"/>
              <a:gd name="connsiteY4" fmla="*/ 2517901 h 4244011"/>
              <a:gd name="connsiteX0" fmla="*/ 237 w 6914753"/>
              <a:gd name="connsiteY0" fmla="*/ 2517715 h 4243593"/>
              <a:gd name="connsiteX1" fmla="*/ 4104482 w 6914753"/>
              <a:gd name="connsiteY1" fmla="*/ 49 h 4243593"/>
              <a:gd name="connsiteX2" fmla="*/ 6210246 w 6914753"/>
              <a:gd name="connsiteY2" fmla="*/ 2461153 h 4243593"/>
              <a:gd name="connsiteX3" fmla="*/ 4293018 w 6914753"/>
              <a:gd name="connsiteY3" fmla="*/ 4243529 h 4243593"/>
              <a:gd name="connsiteX4" fmla="*/ 237 w 6914753"/>
              <a:gd name="connsiteY4" fmla="*/ 2517715 h 4243593"/>
              <a:gd name="connsiteX0" fmla="*/ 71 w 6927071"/>
              <a:gd name="connsiteY0" fmla="*/ 2027547 h 3753420"/>
              <a:gd name="connsiteX1" fmla="*/ 4189157 w 6927071"/>
              <a:gd name="connsiteY1" fmla="*/ 75 h 3753420"/>
              <a:gd name="connsiteX2" fmla="*/ 6210080 w 6927071"/>
              <a:gd name="connsiteY2" fmla="*/ 1970985 h 3753420"/>
              <a:gd name="connsiteX3" fmla="*/ 4292852 w 6927071"/>
              <a:gd name="connsiteY3" fmla="*/ 3753361 h 3753420"/>
              <a:gd name="connsiteX4" fmla="*/ 71 w 6927071"/>
              <a:gd name="connsiteY4" fmla="*/ 2027547 h 3753420"/>
              <a:gd name="connsiteX0" fmla="*/ 87 w 7018285"/>
              <a:gd name="connsiteY0" fmla="*/ 2052141 h 3778014"/>
              <a:gd name="connsiteX1" fmla="*/ 4189173 w 7018285"/>
              <a:gd name="connsiteY1" fmla="*/ 24669 h 3778014"/>
              <a:gd name="connsiteX2" fmla="*/ 6210096 w 7018285"/>
              <a:gd name="connsiteY2" fmla="*/ 1995579 h 3778014"/>
              <a:gd name="connsiteX3" fmla="*/ 4292868 w 7018285"/>
              <a:gd name="connsiteY3" fmla="*/ 3777955 h 3778014"/>
              <a:gd name="connsiteX4" fmla="*/ 87 w 7018285"/>
              <a:gd name="connsiteY4" fmla="*/ 2052141 h 3778014"/>
              <a:gd name="connsiteX0" fmla="*/ 87 w 7018285"/>
              <a:gd name="connsiteY0" fmla="*/ 2052141 h 3778869"/>
              <a:gd name="connsiteX1" fmla="*/ 4189173 w 7018285"/>
              <a:gd name="connsiteY1" fmla="*/ 24669 h 3778869"/>
              <a:gd name="connsiteX2" fmla="*/ 6210096 w 7018285"/>
              <a:gd name="connsiteY2" fmla="*/ 1995579 h 3778869"/>
              <a:gd name="connsiteX3" fmla="*/ 4292868 w 7018285"/>
              <a:gd name="connsiteY3" fmla="*/ 3777955 h 3778869"/>
              <a:gd name="connsiteX4" fmla="*/ 87 w 7018285"/>
              <a:gd name="connsiteY4" fmla="*/ 2052141 h 3778869"/>
              <a:gd name="connsiteX0" fmla="*/ 314 w 7018512"/>
              <a:gd name="connsiteY0" fmla="*/ 2052431 h 3911055"/>
              <a:gd name="connsiteX1" fmla="*/ 4189400 w 7018512"/>
              <a:gd name="connsiteY1" fmla="*/ 24959 h 3911055"/>
              <a:gd name="connsiteX2" fmla="*/ 6210323 w 7018512"/>
              <a:gd name="connsiteY2" fmla="*/ 1995869 h 3911055"/>
              <a:gd name="connsiteX3" fmla="*/ 4387363 w 7018512"/>
              <a:gd name="connsiteY3" fmla="*/ 3910220 h 3911055"/>
              <a:gd name="connsiteX4" fmla="*/ 314 w 7018512"/>
              <a:gd name="connsiteY4" fmla="*/ 2052431 h 39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8512" h="3911055">
                <a:moveTo>
                  <a:pt x="314" y="2052431"/>
                </a:moveTo>
                <a:cubicBezTo>
                  <a:pt x="-32680" y="1404887"/>
                  <a:pt x="2541657" y="-220138"/>
                  <a:pt x="4189400" y="24959"/>
                </a:cubicBezTo>
                <a:cubicBezTo>
                  <a:pt x="5837143" y="270056"/>
                  <a:pt x="8312500" y="900312"/>
                  <a:pt x="6210323" y="1995869"/>
                </a:cubicBezTo>
                <a:cubicBezTo>
                  <a:pt x="4249548" y="3147987"/>
                  <a:pt x="6534727" y="3872513"/>
                  <a:pt x="4387363" y="3910220"/>
                </a:cubicBezTo>
                <a:cubicBezTo>
                  <a:pt x="2239999" y="3947927"/>
                  <a:pt x="33308" y="2699975"/>
                  <a:pt x="314" y="2052431"/>
                </a:cubicBezTo>
                <a:close/>
              </a:path>
            </a:pathLst>
          </a:custGeom>
          <a:solidFill>
            <a:schemeClr val="bg1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95288" y="633413"/>
            <a:ext cx="8353425" cy="354012"/>
          </a:xfr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  <a:endParaRPr lang="nl-B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95537" y="1251285"/>
            <a:ext cx="8352928" cy="326468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423575" y="1103047"/>
            <a:ext cx="320875" cy="0"/>
          </a:xfrm>
          <a:prstGeom prst="line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7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49">
          <p15:clr>
            <a:srgbClr val="FBAE40"/>
          </p15:clr>
        </p15:guide>
        <p15:guide id="4" pos="551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63359" indent="-306159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200150" indent="-28575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17145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1717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892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  <a:lvl2pPr marL="763359" indent="-306159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200150" indent="-28575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17145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1717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127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&lt;Name speaker&gt;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80"/>
            <a:ext cx="4279159" cy="18649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55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90320" y="268675"/>
            <a:ext cx="6985368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</a:rPr>
              <a:t>&lt;Title&gt;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0320" y="1211750"/>
            <a:ext cx="6985368" cy="311521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4702F-24F6-7752-9A44-3A716332C26F}"/>
              </a:ext>
            </a:extLst>
          </p:cNvPr>
          <p:cNvSpPr txBox="1"/>
          <p:nvPr userDrawn="1"/>
        </p:nvSpPr>
        <p:spPr>
          <a:xfrm>
            <a:off x="2801758" y="1774747"/>
            <a:ext cx="923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7645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" y="1"/>
            <a:ext cx="9141290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&lt;Break&gt;"/>
          <p:cNvSpPr txBox="1">
            <a:spLocks noGrp="1"/>
          </p:cNvSpPr>
          <p:nvPr>
            <p:ph type="title" hasCustomPrompt="1"/>
          </p:nvPr>
        </p:nvSpPr>
        <p:spPr>
          <a:xfrm>
            <a:off x="0" y="268288"/>
            <a:ext cx="9141290" cy="46797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r>
              <a:rPr dirty="0"/>
              <a:t>&lt;Break&gt;</a:t>
            </a: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4900049-6409-3774-D388-44C2C89C2F4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71813" y="978694"/>
            <a:ext cx="3000375" cy="300037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00362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443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" y="1"/>
            <a:ext cx="9141290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FB3C8B-EA72-D562-AE59-ED22B244C79F}"/>
              </a:ext>
            </a:extLst>
          </p:cNvPr>
          <p:cNvSpPr/>
          <p:nvPr userDrawn="1"/>
        </p:nvSpPr>
        <p:spPr>
          <a:xfrm>
            <a:off x="3129847" y="891265"/>
            <a:ext cx="1464059" cy="1464059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D32A49-500E-1F95-C794-8882277E00BE}"/>
              </a:ext>
            </a:extLst>
          </p:cNvPr>
          <p:cNvGrpSpPr/>
          <p:nvPr userDrawn="1"/>
        </p:nvGrpSpPr>
        <p:grpSpPr>
          <a:xfrm>
            <a:off x="1895602" y="1503676"/>
            <a:ext cx="219146" cy="219146"/>
            <a:chOff x="1502229" y="2731167"/>
            <a:chExt cx="364384" cy="36438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6B93FA9-12CB-7B12-94A5-5885693DE86F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485915E-0BB7-AA70-AD79-B012C49774A7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10A6313B-51FD-767E-33B7-1384164D2767}"/>
              </a:ext>
            </a:extLst>
          </p:cNvPr>
          <p:cNvSpPr/>
          <p:nvPr userDrawn="1"/>
        </p:nvSpPr>
        <p:spPr>
          <a:xfrm>
            <a:off x="2467447" y="85612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B3457B45-31E6-4862-B646-F6FC5895C36C}"/>
              </a:ext>
            </a:extLst>
          </p:cNvPr>
          <p:cNvSpPr/>
          <p:nvPr userDrawn="1"/>
        </p:nvSpPr>
        <p:spPr>
          <a:xfrm>
            <a:off x="2848574" y="2045671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339B8-3E66-8071-8EC1-ED8F1A5810E9}"/>
              </a:ext>
            </a:extLst>
          </p:cNvPr>
          <p:cNvGrpSpPr/>
          <p:nvPr userDrawn="1"/>
        </p:nvGrpSpPr>
        <p:grpSpPr>
          <a:xfrm>
            <a:off x="3834234" y="650187"/>
            <a:ext cx="129586" cy="129586"/>
            <a:chOff x="1502229" y="2731167"/>
            <a:chExt cx="364384" cy="3643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04CF20B-FF36-D114-90EB-30865CC557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22D0EBC-FCBE-E00A-EB9D-7377903CE011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Donut 14">
            <a:extLst>
              <a:ext uri="{FF2B5EF4-FFF2-40B4-BE49-F238E27FC236}">
                <a16:creationId xmlns:a16="http://schemas.microsoft.com/office/drawing/2014/main" id="{0464D82E-60FF-15A2-2DDC-C7F51654C91E}"/>
              </a:ext>
            </a:extLst>
          </p:cNvPr>
          <p:cNvSpPr/>
          <p:nvPr userDrawn="1"/>
        </p:nvSpPr>
        <p:spPr>
          <a:xfrm>
            <a:off x="4593906" y="861448"/>
            <a:ext cx="352848" cy="352848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1C149-FCAE-F696-992E-482820A351E5}"/>
              </a:ext>
            </a:extLst>
          </p:cNvPr>
          <p:cNvGrpSpPr/>
          <p:nvPr userDrawn="1"/>
        </p:nvGrpSpPr>
        <p:grpSpPr>
          <a:xfrm>
            <a:off x="4112973" y="2427302"/>
            <a:ext cx="243026" cy="243026"/>
            <a:chOff x="1502229" y="2731167"/>
            <a:chExt cx="364384" cy="36438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0289C37-B56E-EBB6-B9BC-99308776A62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F52B3EF-0732-EDDD-A33D-9D2C440E1CBC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0D28B1-BB8C-6D9E-0A6A-960C4D6316D8}"/>
              </a:ext>
            </a:extLst>
          </p:cNvPr>
          <p:cNvGrpSpPr/>
          <p:nvPr userDrawn="1"/>
        </p:nvGrpSpPr>
        <p:grpSpPr>
          <a:xfrm>
            <a:off x="779117" y="1998784"/>
            <a:ext cx="219146" cy="219146"/>
            <a:chOff x="1502229" y="2731167"/>
            <a:chExt cx="364384" cy="36438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D4C05CB-5707-37C3-67A8-2BD0DB09BBD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DBFF65B-91A1-638B-8439-CD11DC8513D0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>
            <a:extLst>
              <a:ext uri="{FF2B5EF4-FFF2-40B4-BE49-F238E27FC236}">
                <a16:creationId xmlns:a16="http://schemas.microsoft.com/office/drawing/2014/main" id="{4FA4FBB0-5BC4-F751-3245-02420A9EF57B}"/>
              </a:ext>
            </a:extLst>
          </p:cNvPr>
          <p:cNvSpPr/>
          <p:nvPr userDrawn="1"/>
        </p:nvSpPr>
        <p:spPr>
          <a:xfrm>
            <a:off x="1761219" y="2222626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BD0B0633-2DC7-B97D-336A-99CC317F8726}"/>
              </a:ext>
            </a:extLst>
          </p:cNvPr>
          <p:cNvSpPr/>
          <p:nvPr userDrawn="1"/>
        </p:nvSpPr>
        <p:spPr>
          <a:xfrm>
            <a:off x="1212581" y="114834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CCE02A66-4742-CC9F-88CD-855FA9DDCA35}"/>
              </a:ext>
            </a:extLst>
          </p:cNvPr>
          <p:cNvSpPr/>
          <p:nvPr userDrawn="1"/>
        </p:nvSpPr>
        <p:spPr>
          <a:xfrm>
            <a:off x="5156803" y="210784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1987FE-0B24-8502-C851-59D7CDB8DCF2}"/>
              </a:ext>
            </a:extLst>
          </p:cNvPr>
          <p:cNvGrpSpPr/>
          <p:nvPr userDrawn="1"/>
        </p:nvGrpSpPr>
        <p:grpSpPr>
          <a:xfrm>
            <a:off x="5474257" y="2003581"/>
            <a:ext cx="129586" cy="129586"/>
            <a:chOff x="1502229" y="2731167"/>
            <a:chExt cx="364384" cy="36438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8A709AB-2EDB-6A48-50D0-A78A5428840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00C65F3-C8E4-3349-BC69-197784D1749F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22F336F8-3CA2-2BD7-16C5-0536ED6EE9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5626" y="1245469"/>
            <a:ext cx="952500" cy="7556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F49473-BCE4-E34B-9ADE-2BC313073F59}"/>
              </a:ext>
            </a:extLst>
          </p:cNvPr>
          <p:cNvSpPr txBox="1"/>
          <p:nvPr userDrawn="1"/>
        </p:nvSpPr>
        <p:spPr>
          <a:xfrm>
            <a:off x="1895601" y="2714005"/>
            <a:ext cx="582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AADE07-7533-D150-D1FA-F84C5E59B3E3}"/>
              </a:ext>
            </a:extLst>
          </p:cNvPr>
          <p:cNvSpPr/>
          <p:nvPr userDrawn="1"/>
        </p:nvSpPr>
        <p:spPr>
          <a:xfrm>
            <a:off x="3180211" y="3463004"/>
            <a:ext cx="447321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there any questions?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892E8F-9B54-FC04-9035-27359DD81D51}"/>
              </a:ext>
            </a:extLst>
          </p:cNvPr>
          <p:cNvSpPr/>
          <p:nvPr userDrawn="1"/>
        </p:nvSpPr>
        <p:spPr>
          <a:xfrm>
            <a:off x="2928950" y="2542405"/>
            <a:ext cx="4724471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evaluate this session in the App. 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46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_achtergrond.jpg" descr="PPT_achtergrond.jp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14" y="0"/>
            <a:ext cx="818707" cy="21796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&lt;Title&gt;"/>
          <p:cNvSpPr txBox="1">
            <a:spLocks noGrp="1"/>
          </p:cNvSpPr>
          <p:nvPr>
            <p:ph type="title" hasCustomPrompt="1"/>
          </p:nvPr>
        </p:nvSpPr>
        <p:spPr>
          <a:xfrm>
            <a:off x="1690320" y="268675"/>
            <a:ext cx="698537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&lt;Title&gt;</a:t>
            </a:r>
          </a:p>
        </p:txBody>
      </p:sp>
      <p:sp>
        <p:nvSpPr>
          <p:cNvPr id="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690320" y="1211749"/>
            <a:ext cx="6985370" cy="3134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&lt;Text&gt;</a:t>
            </a:r>
            <a:endParaRPr lang="en-US"/>
          </a:p>
          <a:p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>
            <a:extLst>
              <a:ext uri="{FF2B5EF4-FFF2-40B4-BE49-F238E27FC236}">
                <a16:creationId xmlns:a16="http://schemas.microsoft.com/office/drawing/2014/main" id="{AB503E31-7657-FC71-ECA5-35D2845601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309144" y="4671025"/>
            <a:ext cx="236968" cy="294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Segoe U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784BBA-276E-73D5-B08B-F561F65A638A}"/>
              </a:ext>
            </a:extLst>
          </p:cNvPr>
          <p:cNvGrpSpPr/>
          <p:nvPr userDrawn="1"/>
        </p:nvGrpSpPr>
        <p:grpSpPr>
          <a:xfrm>
            <a:off x="626134" y="4411377"/>
            <a:ext cx="8168818" cy="831805"/>
            <a:chOff x="626134" y="4411377"/>
            <a:chExt cx="8168818" cy="831805"/>
          </a:xfrm>
        </p:grpSpPr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B08D1163-CE49-216D-C9D9-90038D049C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541" y="4413352"/>
              <a:ext cx="1463976" cy="764927"/>
            </a:xfrm>
            <a:prstGeom prst="rect">
              <a:avLst/>
            </a:prstGeom>
          </p:spPr>
        </p:pic>
        <p:pic>
          <p:nvPicPr>
            <p:cNvPr id="17" name="Picture 16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6F845103-08EA-9A29-9DD7-F98AD07BF4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490" y="4559972"/>
              <a:ext cx="852458" cy="297510"/>
            </a:xfrm>
            <a:prstGeom prst="rect">
              <a:avLst/>
            </a:prstGeom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5A7B63BA-F3C1-F9C7-20B9-74C286048A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311" y="4548482"/>
              <a:ext cx="1070617" cy="341660"/>
            </a:xfrm>
            <a:prstGeom prst="rect">
              <a:avLst/>
            </a:prstGeom>
          </p:spPr>
        </p:pic>
        <p:pic>
          <p:nvPicPr>
            <p:cNvPr id="19" name="Picture 18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5D44E3F9-2DA5-CA4C-4F07-D535BC7E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16" y="4627375"/>
              <a:ext cx="1330886" cy="249793"/>
            </a:xfrm>
            <a:prstGeom prst="rect">
              <a:avLst/>
            </a:prstGeom>
          </p:spPr>
        </p:pic>
        <p:pic>
          <p:nvPicPr>
            <p:cNvPr id="20" name="Picture 19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D25BA6DA-DAA9-A7D1-9C80-E05F6F6CF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724" y="4585910"/>
              <a:ext cx="924228" cy="332722"/>
            </a:xfrm>
            <a:prstGeom prst="rect">
              <a:avLst/>
            </a:prstGeom>
          </p:spPr>
        </p:pic>
        <p:pic>
          <p:nvPicPr>
            <p:cNvPr id="21" name="Picture 20" descr="A close-up of a logo&#10;&#10;Description automatically generated">
              <a:extLst>
                <a:ext uri="{FF2B5EF4-FFF2-40B4-BE49-F238E27FC236}">
                  <a16:creationId xmlns:a16="http://schemas.microsoft.com/office/drawing/2014/main" id="{B6638B83-F08A-C3D0-C63A-BC06AC82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179" y="4623750"/>
              <a:ext cx="543507" cy="314662"/>
            </a:xfrm>
            <a:prstGeom prst="rect">
              <a:avLst/>
            </a:prstGeom>
          </p:spPr>
        </p:pic>
        <p:pic>
          <p:nvPicPr>
            <p:cNvPr id="22" name="Picture 21" descr="A black and white logo&#10;&#10;Description automatically generated">
              <a:extLst>
                <a:ext uri="{FF2B5EF4-FFF2-40B4-BE49-F238E27FC236}">
                  <a16:creationId xmlns:a16="http://schemas.microsoft.com/office/drawing/2014/main" id="{F66300B1-57E1-12E7-A391-A910CA6269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488" y="4411377"/>
              <a:ext cx="1330887" cy="831805"/>
            </a:xfrm>
            <a:prstGeom prst="rect">
              <a:avLst/>
            </a:prstGeom>
          </p:spPr>
        </p:pic>
        <p:pic>
          <p:nvPicPr>
            <p:cNvPr id="6" name="Picture 5" descr="A logo on a black background&#10;&#10;Description automatically generated">
              <a:extLst>
                <a:ext uri="{FF2B5EF4-FFF2-40B4-BE49-F238E27FC236}">
                  <a16:creationId xmlns:a16="http://schemas.microsoft.com/office/drawing/2014/main" id="{45C423C6-C344-2525-D9DB-C4217C162D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34" y="4450112"/>
              <a:ext cx="567429" cy="69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56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9" r:id="rId2"/>
    <p:sldLayoutId id="2147483675" r:id="rId3"/>
    <p:sldLayoutId id="2147483670" r:id="rId4"/>
    <p:sldLayoutId id="2147483671" r:id="rId5"/>
    <p:sldLayoutId id="2147483655" r:id="rId6"/>
    <p:sldLayoutId id="2147483676" r:id="rId7"/>
    <p:sldLayoutId id="2147483677" r:id="rId8"/>
    <p:sldLayoutId id="2147483680" r:id="rId9"/>
    <p:sldLayoutId id="2147483681" r:id="rId10"/>
    <p:sldLayoutId id="2147483682" r:id="rId11"/>
    <p:sldLayoutId id="2147483683" r:id="rId12"/>
  </p:sldLayoutIdLst>
  <p:transition spd="med"/>
  <p:txStyles>
    <p:titleStyle>
      <a:lvl1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titleStyle>
    <p:bodyStyle>
      <a:lvl1pPr marL="0" marR="0" indent="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763359" marR="0" indent="-306159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1200150" marR="0" indent="-28575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17145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21717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26289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30861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35433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40005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bodyStyle>
    <p:otherStyle>
      <a:lvl1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xmach-csp/azure-csp-securesco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powerbi.com/groups/1b6c5948-c7d0-4475-a986-1af363c62d8d/reports/0c947e3c-5722-4c1d-afba-e9017c770546/ReportSection?ctid=99c75c69-9ef2-4c4e-b5e3-54b6cf95c977&amp;experience=power-b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b31HkOzGg0" TargetMode="External"/><Relationship Id="rId2" Type="http://schemas.openxmlformats.org/officeDocument/2006/relationships/hyperlink" Target="https://techcommunity.microsoft.com/t5/core-infrastructure-and-security/microsoft-will-require-mfa-for-all-azure-users/ba-p/41403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curity/blog/2024/01/25/midnight-blizzard-guidance-for-responders-on-nation-state-attack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ortal.azure.com/#view/Microsoft_Azure_Security/SecurityMenuBlade/~/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AzureSecurityStappenpla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60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0.svg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29534" y="2541886"/>
            <a:ext cx="2655436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Jimmy Bandell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72000" y="1928118"/>
            <a:ext cx="39493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Think Your Azure environment is Secure? Prove It!</a:t>
            </a:r>
            <a:br>
              <a:rPr lang="en-US" sz="3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10:10</a:t>
            </a:r>
          </a:p>
        </p:txBody>
      </p:sp>
      <p:sp>
        <p:nvSpPr>
          <p:cNvPr id="13" name="Oval 12"/>
          <p:cNvSpPr/>
          <p:nvPr/>
        </p:nvSpPr>
        <p:spPr>
          <a:xfrm>
            <a:off x="2524762" y="683956"/>
            <a:ext cx="1244162" cy="1244162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2677494" y="3150747"/>
            <a:ext cx="168793" cy="16879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6959253" y="3235144"/>
            <a:ext cx="103505" cy="10350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/>
          <p:cNvSpPr/>
          <p:nvPr/>
        </p:nvSpPr>
        <p:spPr>
          <a:xfrm rot="10800000">
            <a:off x="6200102" y="1602570"/>
            <a:ext cx="199563" cy="199563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5768438" y="3604863"/>
            <a:ext cx="99811" cy="9981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1805460" y="1784505"/>
            <a:ext cx="271774" cy="27177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230047" y="1555321"/>
            <a:ext cx="187186" cy="187186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2216601" y="599559"/>
            <a:ext cx="168793" cy="168793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4298358" y="697636"/>
            <a:ext cx="103505" cy="103505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0800000">
            <a:off x="6473171" y="3704674"/>
            <a:ext cx="199563" cy="199563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onut 31"/>
          <p:cNvSpPr/>
          <p:nvPr/>
        </p:nvSpPr>
        <p:spPr>
          <a:xfrm rot="10800000">
            <a:off x="3220736" y="4108359"/>
            <a:ext cx="103505" cy="10350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4302052" y="4281724"/>
            <a:ext cx="99811" cy="9981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7479" y="1026885"/>
            <a:ext cx="418728" cy="558304"/>
          </a:xfrm>
          <a:prstGeom prst="rect">
            <a:avLst/>
          </a:prstGeom>
        </p:spPr>
      </p:pic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3FF2DFDD-4FCF-997B-E9CF-3363153FCE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3214" y="683956"/>
            <a:ext cx="1244162" cy="1244162"/>
          </a:xfrm>
        </p:spPr>
      </p:pic>
    </p:spTree>
    <p:extLst>
      <p:ext uri="{BB962C8B-B14F-4D97-AF65-F5344CB8AC3E}">
        <p14:creationId xmlns:p14="http://schemas.microsoft.com/office/powerpoint/2010/main" val="148784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B72C-DA0E-F0E2-090F-23A1D59B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00939"/>
            <a:ext cx="6985370" cy="1255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People: </a:t>
            </a:r>
            <a:r>
              <a:rPr lang="en-US" sz="2800" dirty="0">
                <a:solidFill>
                  <a:schemeClr val="accent2"/>
                </a:solidFill>
              </a:rPr>
              <a:t>Building a Security-First Culture</a:t>
            </a:r>
            <a:endParaRPr lang="nl-NL" sz="4000" dirty="0">
              <a:solidFill>
                <a:schemeClr val="accent2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905A0AD-94F1-937B-13A4-FD549A747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798308"/>
              </p:ext>
            </p:extLst>
          </p:nvPr>
        </p:nvGraphicFramePr>
        <p:xfrm>
          <a:off x="1690320" y="1211749"/>
          <a:ext cx="6985370" cy="3134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218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7E21-E6AD-6F64-A0F5-180C1CA8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68675"/>
            <a:ext cx="6985368" cy="857250"/>
          </a:xfrm>
        </p:spPr>
        <p:txBody>
          <a:bodyPr anchor="t">
            <a:no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Process: Implementing Security Processes</a:t>
            </a:r>
            <a:endParaRPr lang="nl-NL" sz="2800" dirty="0">
              <a:solidFill>
                <a:schemeClr val="accent2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7753D24-FE70-D572-0737-2D079D90B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197993"/>
              </p:ext>
            </p:extLst>
          </p:nvPr>
        </p:nvGraphicFramePr>
        <p:xfrm>
          <a:off x="677332" y="778934"/>
          <a:ext cx="7998355" cy="354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9517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7E21-E6AD-6F64-A0F5-180C1CA8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68675"/>
            <a:ext cx="6985368" cy="857250"/>
          </a:xfrm>
        </p:spPr>
        <p:txBody>
          <a:bodyPr anchor="t">
            <a:no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Process: Implementing Security Processes</a:t>
            </a:r>
            <a:endParaRPr lang="nl-NL" sz="2800" dirty="0">
              <a:solidFill>
                <a:schemeClr val="accent2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7753D24-FE70-D572-0737-2D079D90B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025059"/>
              </p:ext>
            </p:extLst>
          </p:nvPr>
        </p:nvGraphicFramePr>
        <p:xfrm>
          <a:off x="677332" y="778934"/>
          <a:ext cx="7998355" cy="354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237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7E21-E6AD-6F64-A0F5-180C1CA8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68675"/>
            <a:ext cx="6985368" cy="857250"/>
          </a:xfrm>
        </p:spPr>
        <p:txBody>
          <a:bodyPr anchor="t">
            <a:no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Technology: Leveraging Advanced Technology</a:t>
            </a:r>
            <a:endParaRPr lang="nl-NL" sz="2600" dirty="0">
              <a:solidFill>
                <a:schemeClr val="accent2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7753D24-FE70-D572-0737-2D079D90B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68229"/>
              </p:ext>
            </p:extLst>
          </p:nvPr>
        </p:nvGraphicFramePr>
        <p:xfrm>
          <a:off x="677332" y="778934"/>
          <a:ext cx="7998355" cy="354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860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7E21-E6AD-6F64-A0F5-180C1CA8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68675"/>
            <a:ext cx="6985368" cy="857250"/>
          </a:xfrm>
        </p:spPr>
        <p:txBody>
          <a:bodyPr anchor="t">
            <a:no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Technology: Leveraging Advanced Technology</a:t>
            </a:r>
            <a:endParaRPr lang="nl-NL" sz="2600" dirty="0">
              <a:solidFill>
                <a:schemeClr val="accent2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7753D24-FE70-D572-0737-2D079D90B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20794"/>
              </p:ext>
            </p:extLst>
          </p:nvPr>
        </p:nvGraphicFramePr>
        <p:xfrm>
          <a:off x="677332" y="778934"/>
          <a:ext cx="7998355" cy="354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035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81B6-8C0A-0DA3-54F5-E68176E1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Technology: Leveraging Advanced Technology</a:t>
            </a:r>
            <a:endParaRPr lang="nl-NL" sz="2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32559-7D34-737E-3FEF-3AC1EF3C5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GitHub - </a:t>
            </a:r>
            <a:r>
              <a:rPr lang="en-US" sz="1800" u="sng" kern="100" dirty="0" err="1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dexmach-csp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/azure-</a:t>
            </a:r>
            <a:r>
              <a:rPr lang="en-US" sz="1800" u="sng" kern="100" dirty="0" err="1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csp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-</a:t>
            </a:r>
            <a:r>
              <a:rPr lang="en-US" sz="1800" u="sng" kern="100" dirty="0" err="1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securescore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: Scanning solution for Microsoft CSP partners to gain insights on the security posture of their linked customers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kern="100" dirty="0" err="1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Dexmach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 - CSP Secure Score Dashboard - Power BI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772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16F8-0036-7CC1-0622-59F9494E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MFA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A00FC-D623-47F3-C7BD-41C5EA949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MFA, MFA, MFA, MFA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/>
              <a:t>MFA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/>
              <a:t>MFA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/>
              <a:t>MFA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MFA</a:t>
            </a:r>
            <a:endParaRPr lang="nl-NL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56C6E8-CBB2-4DA0-6227-133E8A9DC6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01" y="1924357"/>
            <a:ext cx="3873565" cy="20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426B-F2FA-1E4A-1E4A-C4F9DBF3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68675"/>
            <a:ext cx="6985370" cy="8572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hlinkClick r:id="rId3"/>
              </a:rPr>
              <a:t>Midnight Blizzard: Guidance for responders on nation-state attack | Microsoft Security Blog</a:t>
            </a:r>
            <a:endParaRPr lang="nl-NL" sz="2400" dirty="0"/>
          </a:p>
        </p:txBody>
      </p:sp>
      <p:pic>
        <p:nvPicPr>
          <p:cNvPr id="5" name="Picture 4" descr="A black and white screen with text&#10;&#10;Description automatically generated">
            <a:extLst>
              <a:ext uri="{FF2B5EF4-FFF2-40B4-BE49-F238E27FC236}">
                <a16:creationId xmlns:a16="http://schemas.microsoft.com/office/drawing/2014/main" id="{C693CD18-98FE-ED14-B7C7-75B49F365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97" y="1211749"/>
            <a:ext cx="4917215" cy="3134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0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F7618-3B9A-D6AC-4DA5-2FD77547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How to see the score?</a:t>
            </a:r>
            <a:br>
              <a:rPr lang="en-US" sz="2000" dirty="0"/>
            </a:br>
            <a:r>
              <a:rPr lang="nn-NO" sz="2000" dirty="0">
                <a:hlinkClick r:id="rId2"/>
              </a:rPr>
              <a:t>Microsoft Defender for Cloud - Microsoft Azure</a:t>
            </a:r>
            <a:endParaRPr lang="nl-NL" sz="200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E44C5B-67C6-6D24-6585-43DF4B78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nn-NO" sz="2000" dirty="0">
                <a:hlinkClick r:id="rId2"/>
              </a:rPr>
              <a:t>Microsoft Defender for Cloud - Microsoft Azure</a:t>
            </a:r>
            <a:endParaRPr lang="nl-NL" sz="2000" dirty="0"/>
          </a:p>
        </p:txBody>
      </p:sp>
      <p:pic>
        <p:nvPicPr>
          <p:cNvPr id="6" name="Afbeelding 5" descr="Afbeelding met tekst, schermopname, Lettertype, software&#10;&#10;Automatisch gegenereerde beschrijving">
            <a:extLst>
              <a:ext uri="{FF2B5EF4-FFF2-40B4-BE49-F238E27FC236}">
                <a16:creationId xmlns:a16="http://schemas.microsoft.com/office/drawing/2014/main" id="{5BC14CC6-A30F-435A-54F4-2B4F07485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90" y="1251284"/>
            <a:ext cx="6801419" cy="3264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195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A93295-0DA5-A6D7-CD2E-4F7C6CD42B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21" y="1211749"/>
            <a:ext cx="6985370" cy="32278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5159403-5D7A-DE27-04EA-B6784147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163856"/>
            <a:ext cx="6985370" cy="857251"/>
          </a:xfrm>
        </p:spPr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Dashboarding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DA6F25-1FE6-46BB-4B47-E337F6E7F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678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D9E65E5-6198-4484-8C33-471BCB4A6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68750" y="4518648"/>
            <a:ext cx="469382" cy="469382"/>
            <a:chOff x="9567485" y="6031723"/>
            <a:chExt cx="627497" cy="627497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9A1BF8A-9728-4EE3-AC83-E16ACA754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329896" flipV="1">
              <a:off x="9567485" y="6031723"/>
              <a:ext cx="627497" cy="627497"/>
            </a:xfrm>
            <a:prstGeom prst="ellips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3" name="Org_ECA6" title="Icon of three boxes in a bracket chart">
              <a:extLst>
                <a:ext uri="{FF2B5EF4-FFF2-40B4-BE49-F238E27FC236}">
                  <a16:creationId xmlns:a16="http://schemas.microsoft.com/office/drawing/2014/main" id="{517472A3-8D34-4049-B7DB-F7DE60F381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32205" y="6196371"/>
              <a:ext cx="298056" cy="298201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399" tIns="34200" rIns="68399" bIns="34200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674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sp>
        <p:nvSpPr>
          <p:cNvPr id="170" name="Sensor text">
            <a:extLst>
              <a:ext uri="{FF2B5EF4-FFF2-40B4-BE49-F238E27FC236}">
                <a16:creationId xmlns:a16="http://schemas.microsoft.com/office/drawing/2014/main" id="{9541A41F-0454-47A3-B789-E2B70ED28157}"/>
              </a:ext>
            </a:extLst>
          </p:cNvPr>
          <p:cNvSpPr/>
          <p:nvPr/>
        </p:nvSpPr>
        <p:spPr>
          <a:xfrm>
            <a:off x="7157958" y="235632"/>
            <a:ext cx="960106" cy="216341"/>
          </a:xfrm>
          <a:prstGeom prst="rect">
            <a:avLst/>
          </a:prstGeom>
        </p:spPr>
        <p:txBody>
          <a:bodyPr wrap="square" lIns="134109" anchor="ctr" anchorCtr="0">
            <a:spAutoFit/>
          </a:bodyPr>
          <a:lstStyle/>
          <a:p>
            <a:pPr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OT </a:t>
            </a:r>
            <a:r>
              <a:rPr lang="en-US" sz="806" b="1" kern="1200" dirty="0" err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netwerk</a:t>
            </a:r>
            <a:endParaRPr lang="en-US" sz="806" b="1" kern="1200" dirty="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70" name="Equipment text">
            <a:extLst>
              <a:ext uri="{FF2B5EF4-FFF2-40B4-BE49-F238E27FC236}">
                <a16:creationId xmlns:a16="http://schemas.microsoft.com/office/drawing/2014/main" id="{ACDA2580-ECD9-4068-A818-174F042067FC}"/>
              </a:ext>
            </a:extLst>
          </p:cNvPr>
          <p:cNvSpPr/>
          <p:nvPr/>
        </p:nvSpPr>
        <p:spPr>
          <a:xfrm>
            <a:off x="246157" y="891283"/>
            <a:ext cx="1136019" cy="216341"/>
          </a:xfrm>
          <a:prstGeom prst="rect">
            <a:avLst/>
          </a:prstGeom>
          <a:effectLst/>
        </p:spPr>
        <p:txBody>
          <a:bodyPr wrap="square" lIns="134109" rIns="134109" anchor="ctr" anchorCtr="0">
            <a:spAutoFit/>
          </a:bodyPr>
          <a:lstStyle/>
          <a:p>
            <a:pPr algn="r"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Cloud services</a:t>
            </a:r>
          </a:p>
        </p:txBody>
      </p:sp>
      <p:sp>
        <p:nvSpPr>
          <p:cNvPr id="272" name="City text">
            <a:extLst>
              <a:ext uri="{FF2B5EF4-FFF2-40B4-BE49-F238E27FC236}">
                <a16:creationId xmlns:a16="http://schemas.microsoft.com/office/drawing/2014/main" id="{E799608A-5015-4A31-B8DC-0EB714E1BDEA}"/>
              </a:ext>
            </a:extLst>
          </p:cNvPr>
          <p:cNvSpPr/>
          <p:nvPr/>
        </p:nvSpPr>
        <p:spPr>
          <a:xfrm>
            <a:off x="4713334" y="704889"/>
            <a:ext cx="816054" cy="216341"/>
          </a:xfrm>
          <a:prstGeom prst="rect">
            <a:avLst/>
          </a:prstGeom>
          <a:effectLst/>
        </p:spPr>
        <p:txBody>
          <a:bodyPr wrap="none" lIns="134109" anchor="ctr" anchorCtr="0">
            <a:spAutoFit/>
          </a:bodyPr>
          <a:lstStyle/>
          <a:p>
            <a:pPr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 err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Thuis</a:t>
            </a: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kantoor</a:t>
            </a:r>
          </a:p>
        </p:txBody>
      </p:sp>
      <p:sp>
        <p:nvSpPr>
          <p:cNvPr id="252" name="Sensor text">
            <a:extLst>
              <a:ext uri="{FF2B5EF4-FFF2-40B4-BE49-F238E27FC236}">
                <a16:creationId xmlns:a16="http://schemas.microsoft.com/office/drawing/2014/main" id="{D6F185E8-4013-4DC0-A937-7171EE652148}"/>
              </a:ext>
            </a:extLst>
          </p:cNvPr>
          <p:cNvSpPr/>
          <p:nvPr/>
        </p:nvSpPr>
        <p:spPr>
          <a:xfrm>
            <a:off x="6981487" y="1216908"/>
            <a:ext cx="960106" cy="216341"/>
          </a:xfrm>
          <a:prstGeom prst="rect">
            <a:avLst/>
          </a:prstGeom>
          <a:effectLst/>
        </p:spPr>
        <p:txBody>
          <a:bodyPr wrap="square" lIns="134109" anchor="ctr" anchorCtr="0">
            <a:spAutoFit/>
          </a:bodyPr>
          <a:lstStyle/>
          <a:p>
            <a:pPr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IoT apparaat</a:t>
            </a:r>
          </a:p>
        </p:txBody>
      </p:sp>
      <p:sp>
        <p:nvSpPr>
          <p:cNvPr id="250" name="Energy text">
            <a:extLst>
              <a:ext uri="{FF2B5EF4-FFF2-40B4-BE49-F238E27FC236}">
                <a16:creationId xmlns:a16="http://schemas.microsoft.com/office/drawing/2014/main" id="{FAF12DE1-53B1-45E8-9804-CD4723FF75F7}"/>
              </a:ext>
            </a:extLst>
          </p:cNvPr>
          <p:cNvSpPr/>
          <p:nvPr/>
        </p:nvSpPr>
        <p:spPr>
          <a:xfrm>
            <a:off x="2198485" y="1687164"/>
            <a:ext cx="889868" cy="216341"/>
          </a:xfrm>
          <a:prstGeom prst="rect">
            <a:avLst/>
          </a:prstGeom>
          <a:effectLst/>
        </p:spPr>
        <p:txBody>
          <a:bodyPr wrap="square" lIns="134109" rIns="134109" anchor="ctr" anchorCtr="0">
            <a:spAutoFit/>
          </a:bodyPr>
          <a:lstStyle/>
          <a:p>
            <a:pPr algn="r"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SaaS apps</a:t>
            </a:r>
          </a:p>
        </p:txBody>
      </p:sp>
      <p:sp>
        <p:nvSpPr>
          <p:cNvPr id="271" name="Vehicles text">
            <a:extLst>
              <a:ext uri="{FF2B5EF4-FFF2-40B4-BE49-F238E27FC236}">
                <a16:creationId xmlns:a16="http://schemas.microsoft.com/office/drawing/2014/main" id="{7B2DC3DC-0657-40E5-967D-960DFCD4D5A5}"/>
              </a:ext>
            </a:extLst>
          </p:cNvPr>
          <p:cNvSpPr/>
          <p:nvPr/>
        </p:nvSpPr>
        <p:spPr>
          <a:xfrm>
            <a:off x="71491" y="2385528"/>
            <a:ext cx="1499720" cy="216341"/>
          </a:xfrm>
          <a:prstGeom prst="rect">
            <a:avLst/>
          </a:prstGeom>
          <a:effectLst/>
        </p:spPr>
        <p:txBody>
          <a:bodyPr wrap="square" lIns="134109" rIns="134109" anchor="ctr" anchorCtr="0">
            <a:spAutoFit/>
          </a:bodyPr>
          <a:lstStyle/>
          <a:p>
            <a:pPr algn="r"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Apparaat van </a:t>
            </a:r>
            <a:r>
              <a:rPr lang="en-US" sz="806" b="1" kern="1200" dirty="0" err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bedrijf</a:t>
            </a:r>
            <a:endParaRPr lang="en-US" sz="806" b="1" kern="1200" dirty="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68" name="Customer text">
            <a:extLst>
              <a:ext uri="{FF2B5EF4-FFF2-40B4-BE49-F238E27FC236}">
                <a16:creationId xmlns:a16="http://schemas.microsoft.com/office/drawing/2014/main" id="{3359392E-E029-444C-82D4-564C761DF6F4}"/>
              </a:ext>
            </a:extLst>
          </p:cNvPr>
          <p:cNvSpPr/>
          <p:nvPr/>
        </p:nvSpPr>
        <p:spPr>
          <a:xfrm>
            <a:off x="2082213" y="2696659"/>
            <a:ext cx="903357" cy="216341"/>
          </a:xfrm>
          <a:prstGeom prst="rect">
            <a:avLst/>
          </a:prstGeom>
          <a:effectLst/>
        </p:spPr>
        <p:txBody>
          <a:bodyPr wrap="square" lIns="134109" rIns="134109" anchor="ctr" anchorCtr="0">
            <a:spAutoFit/>
          </a:bodyPr>
          <a:lstStyle/>
          <a:p>
            <a:pPr algn="r"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 err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Klanten</a:t>
            </a:r>
            <a:endParaRPr lang="en-US" sz="806" b="1" kern="1200" dirty="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67" name="Partners text">
            <a:extLst>
              <a:ext uri="{FF2B5EF4-FFF2-40B4-BE49-F238E27FC236}">
                <a16:creationId xmlns:a16="http://schemas.microsoft.com/office/drawing/2014/main" id="{16D66976-4B17-44D2-8423-C6062C323DFE}"/>
              </a:ext>
            </a:extLst>
          </p:cNvPr>
          <p:cNvSpPr/>
          <p:nvPr/>
        </p:nvSpPr>
        <p:spPr>
          <a:xfrm>
            <a:off x="7517135" y="2325746"/>
            <a:ext cx="786153" cy="216341"/>
          </a:xfrm>
          <a:prstGeom prst="rect">
            <a:avLst/>
          </a:prstGeom>
          <a:effectLst/>
        </p:spPr>
        <p:txBody>
          <a:bodyPr wrap="square" lIns="134109" rIns="134109" anchor="ctr" anchorCtr="0">
            <a:spAutoFit/>
          </a:bodyPr>
          <a:lstStyle/>
          <a:p>
            <a:pPr algn="r"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Partners</a:t>
            </a:r>
          </a:p>
        </p:txBody>
      </p:sp>
      <p:sp>
        <p:nvSpPr>
          <p:cNvPr id="251" name="Citizen text">
            <a:extLst>
              <a:ext uri="{FF2B5EF4-FFF2-40B4-BE49-F238E27FC236}">
                <a16:creationId xmlns:a16="http://schemas.microsoft.com/office/drawing/2014/main" id="{21E0A520-8601-4B28-B7EB-BBDA9207993A}"/>
              </a:ext>
            </a:extLst>
          </p:cNvPr>
          <p:cNvSpPr/>
          <p:nvPr/>
        </p:nvSpPr>
        <p:spPr>
          <a:xfrm>
            <a:off x="4887573" y="3112674"/>
            <a:ext cx="1361343" cy="124008"/>
          </a:xfrm>
          <a:prstGeom prst="rect">
            <a:avLst/>
          </a:prstGeom>
          <a:effectLst/>
        </p:spPr>
        <p:txBody>
          <a:bodyPr wrap="square" lIns="134109" tIns="0" rIns="134109" bIns="0" anchor="ctr" anchorCtr="0">
            <a:spAutoFit/>
          </a:bodyPr>
          <a:lstStyle/>
          <a:p>
            <a:pPr algn="r"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Apparaat van Partner</a:t>
            </a:r>
          </a:p>
        </p:txBody>
      </p:sp>
      <p:sp>
        <p:nvSpPr>
          <p:cNvPr id="274" name="Customer text">
            <a:extLst>
              <a:ext uri="{FF2B5EF4-FFF2-40B4-BE49-F238E27FC236}">
                <a16:creationId xmlns:a16="http://schemas.microsoft.com/office/drawing/2014/main" id="{B038C3F0-CF23-4843-A33B-1F084632AF68}"/>
              </a:ext>
            </a:extLst>
          </p:cNvPr>
          <p:cNvSpPr/>
          <p:nvPr/>
        </p:nvSpPr>
        <p:spPr>
          <a:xfrm>
            <a:off x="2198486" y="3329420"/>
            <a:ext cx="903357" cy="216341"/>
          </a:xfrm>
          <a:prstGeom prst="rect">
            <a:avLst/>
          </a:prstGeom>
        </p:spPr>
        <p:txBody>
          <a:bodyPr wrap="square" lIns="134109" rIns="134109" anchor="ctr" anchorCtr="0">
            <a:spAutoFit/>
          </a:bodyPr>
          <a:lstStyle/>
          <a:p>
            <a:pPr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Identities </a:t>
            </a:r>
          </a:p>
        </p:txBody>
      </p:sp>
      <p:sp>
        <p:nvSpPr>
          <p:cNvPr id="266" name="On-premise text">
            <a:extLst>
              <a:ext uri="{FF2B5EF4-FFF2-40B4-BE49-F238E27FC236}">
                <a16:creationId xmlns:a16="http://schemas.microsoft.com/office/drawing/2014/main" id="{93120399-7F28-4ECE-9D29-2E8AA35FA260}"/>
              </a:ext>
            </a:extLst>
          </p:cNvPr>
          <p:cNvSpPr/>
          <p:nvPr/>
        </p:nvSpPr>
        <p:spPr>
          <a:xfrm>
            <a:off x="7781954" y="3749397"/>
            <a:ext cx="787200" cy="191527"/>
          </a:xfrm>
          <a:prstGeom prst="rect">
            <a:avLst/>
          </a:prstGeom>
          <a:effectLst/>
        </p:spPr>
        <p:txBody>
          <a:bodyPr wrap="none" lIns="134109" anchor="ctr" anchorCtr="0">
            <a:spAutoFit/>
          </a:bodyPr>
          <a:lstStyle/>
          <a:p>
            <a:pPr defTabSz="542678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On-premises</a:t>
            </a:r>
          </a:p>
        </p:txBody>
      </p:sp>
      <p:sp>
        <p:nvSpPr>
          <p:cNvPr id="269" name="Factory text">
            <a:extLst>
              <a:ext uri="{FF2B5EF4-FFF2-40B4-BE49-F238E27FC236}">
                <a16:creationId xmlns:a16="http://schemas.microsoft.com/office/drawing/2014/main" id="{B7DC9301-2446-441C-BB23-2B1EBC8D818A}"/>
              </a:ext>
            </a:extLst>
          </p:cNvPr>
          <p:cNvSpPr/>
          <p:nvPr/>
        </p:nvSpPr>
        <p:spPr>
          <a:xfrm>
            <a:off x="331596" y="4295222"/>
            <a:ext cx="1480460" cy="216341"/>
          </a:xfrm>
          <a:prstGeom prst="rect">
            <a:avLst/>
          </a:prstGeom>
          <a:effectLst/>
        </p:spPr>
        <p:txBody>
          <a:bodyPr wrap="square" lIns="134109" rIns="134109" anchor="ctr" anchorCtr="0">
            <a:spAutoFit/>
          </a:bodyPr>
          <a:lstStyle/>
          <a:p>
            <a:pPr algn="r"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 err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Thuiswerk</a:t>
            </a: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sz="806" b="1" kern="1200" dirty="0" err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medewerkers</a:t>
            </a:r>
            <a:endParaRPr lang="en-US" sz="806" b="1" kern="1200" dirty="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3" name="Mobile text">
            <a:extLst>
              <a:ext uri="{FF2B5EF4-FFF2-40B4-BE49-F238E27FC236}">
                <a16:creationId xmlns:a16="http://schemas.microsoft.com/office/drawing/2014/main" id="{94F8E8A7-156D-44A7-922A-04C6D9CE2CD5}"/>
              </a:ext>
            </a:extLst>
          </p:cNvPr>
          <p:cNvSpPr/>
          <p:nvPr/>
        </p:nvSpPr>
        <p:spPr>
          <a:xfrm>
            <a:off x="5902901" y="4325930"/>
            <a:ext cx="1400258" cy="216341"/>
          </a:xfrm>
          <a:prstGeom prst="rect">
            <a:avLst/>
          </a:prstGeom>
          <a:effectLst/>
        </p:spPr>
        <p:txBody>
          <a:bodyPr wrap="square" lIns="134109" anchor="ctr" anchorCtr="0">
            <a:spAutoFit/>
          </a:bodyPr>
          <a:lstStyle/>
          <a:p>
            <a:pPr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 err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Persoonlijk</a:t>
            </a: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apparaat</a:t>
            </a:r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D8357623-7516-43C8-A36B-6925A98EB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329896" flipH="1">
            <a:off x="7448750" y="4044450"/>
            <a:ext cx="12158" cy="476956"/>
          </a:xfrm>
          <a:prstGeom prst="lin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977F1BDF-180B-48BE-A21A-B5B4407A0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32303" y="-223791"/>
            <a:ext cx="7379023" cy="4486459"/>
            <a:chOff x="-196860" y="-314921"/>
            <a:chExt cx="10062515" cy="6118026"/>
          </a:xfrm>
          <a:effectLst/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6E0D6694-62CF-484D-9AE1-0550404986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6062" y="1340743"/>
              <a:ext cx="932882" cy="357552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9" name="City Vehicle line">
              <a:extLst>
                <a:ext uri="{FF2B5EF4-FFF2-40B4-BE49-F238E27FC236}">
                  <a16:creationId xmlns:a16="http://schemas.microsoft.com/office/drawing/2014/main" id="{5C83A93C-FD41-4DE6-ABB5-567ADABCAC65}"/>
                </a:ext>
              </a:extLst>
            </p:cNvPr>
            <p:cNvCxnSpPr>
              <a:cxnSpLocks/>
              <a:stCxn id="361" idx="5"/>
            </p:cNvCxnSpPr>
            <p:nvPr/>
          </p:nvCxnSpPr>
          <p:spPr>
            <a:xfrm>
              <a:off x="802206" y="4689182"/>
              <a:ext cx="1721233" cy="1113923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7C8DBF0-D481-400F-A40A-A7B29D55355C}"/>
                </a:ext>
              </a:extLst>
            </p:cNvPr>
            <p:cNvCxnSpPr>
              <a:cxnSpLocks/>
              <a:stCxn id="380" idx="7"/>
            </p:cNvCxnSpPr>
            <p:nvPr/>
          </p:nvCxnSpPr>
          <p:spPr>
            <a:xfrm flipV="1">
              <a:off x="723314" y="1468958"/>
              <a:ext cx="1325795" cy="46941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90A98A9-B48E-4546-9C2A-151CF77F9F7F}"/>
                </a:ext>
              </a:extLst>
            </p:cNvPr>
            <p:cNvCxnSpPr>
              <a:cxnSpLocks/>
              <a:endCxn id="375" idx="4"/>
            </p:cNvCxnSpPr>
            <p:nvPr/>
          </p:nvCxnSpPr>
          <p:spPr>
            <a:xfrm flipV="1">
              <a:off x="2171832" y="456029"/>
              <a:ext cx="519247" cy="827525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7416A2E4-0877-42E9-BCA5-FE9EBE6E3116}"/>
                </a:ext>
              </a:extLst>
            </p:cNvPr>
            <p:cNvCxnSpPr>
              <a:cxnSpLocks/>
              <a:endCxn id="372" idx="1"/>
            </p:cNvCxnSpPr>
            <p:nvPr/>
          </p:nvCxnSpPr>
          <p:spPr>
            <a:xfrm>
              <a:off x="5968932" y="981491"/>
              <a:ext cx="1407117" cy="1488403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244095BE-E7F5-4703-B8A1-88921D3372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1266" y="-314921"/>
              <a:ext cx="107903" cy="1245034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AC56F1E-6C92-4286-B219-BF898587F1CA}"/>
                </a:ext>
              </a:extLst>
            </p:cNvPr>
            <p:cNvCxnSpPr>
              <a:cxnSpLocks/>
              <a:stCxn id="359" idx="5"/>
            </p:cNvCxnSpPr>
            <p:nvPr/>
          </p:nvCxnSpPr>
          <p:spPr>
            <a:xfrm>
              <a:off x="5313326" y="722885"/>
              <a:ext cx="584129" cy="28531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755F7E5F-2A23-4F5C-BE16-A833F9A0982B}"/>
                </a:ext>
              </a:extLst>
            </p:cNvPr>
            <p:cNvCxnSpPr>
              <a:cxnSpLocks/>
              <a:stCxn id="360" idx="5"/>
            </p:cNvCxnSpPr>
            <p:nvPr/>
          </p:nvCxnSpPr>
          <p:spPr>
            <a:xfrm>
              <a:off x="1481263" y="2673751"/>
              <a:ext cx="707344" cy="576146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6" name="Equipment Vehicles line">
              <a:extLst>
                <a:ext uri="{FF2B5EF4-FFF2-40B4-BE49-F238E27FC236}">
                  <a16:creationId xmlns:a16="http://schemas.microsoft.com/office/drawing/2014/main" id="{21876A21-5AC8-4D57-8AFC-ECD6F9E8A422}"/>
                </a:ext>
              </a:extLst>
            </p:cNvPr>
            <p:cNvCxnSpPr>
              <a:cxnSpLocks/>
              <a:stCxn id="342" idx="0"/>
              <a:endCxn id="349" idx="4"/>
            </p:cNvCxnSpPr>
            <p:nvPr/>
          </p:nvCxnSpPr>
          <p:spPr>
            <a:xfrm flipH="1" flipV="1">
              <a:off x="2149560" y="1696296"/>
              <a:ext cx="222991" cy="1343371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7" name="City Vehicle line">
              <a:extLst>
                <a:ext uri="{FF2B5EF4-FFF2-40B4-BE49-F238E27FC236}">
                  <a16:creationId xmlns:a16="http://schemas.microsoft.com/office/drawing/2014/main" id="{FD10E909-0A40-456D-8BF2-5F78D1DAC1F6}"/>
                </a:ext>
              </a:extLst>
            </p:cNvPr>
            <p:cNvCxnSpPr>
              <a:cxnSpLocks/>
              <a:endCxn id="359" idx="2"/>
            </p:cNvCxnSpPr>
            <p:nvPr/>
          </p:nvCxnSpPr>
          <p:spPr>
            <a:xfrm flipV="1">
              <a:off x="2303646" y="695452"/>
              <a:ext cx="2842963" cy="698981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0" name="Energy City line">
              <a:extLst>
                <a:ext uri="{FF2B5EF4-FFF2-40B4-BE49-F238E27FC236}">
                  <a16:creationId xmlns:a16="http://schemas.microsoft.com/office/drawing/2014/main" id="{581397C2-3F4D-4A4B-9549-05B3DF008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633" y="1348379"/>
              <a:ext cx="1299963" cy="97415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1" name="Energy node 1 line">
              <a:extLst>
                <a:ext uri="{FF2B5EF4-FFF2-40B4-BE49-F238E27FC236}">
                  <a16:creationId xmlns:a16="http://schemas.microsoft.com/office/drawing/2014/main" id="{685D481F-DB89-434E-9901-81DD81CC9B68}"/>
                </a:ext>
              </a:extLst>
            </p:cNvPr>
            <p:cNvCxnSpPr>
              <a:cxnSpLocks/>
              <a:stCxn id="346" idx="7"/>
              <a:endCxn id="378" idx="7"/>
            </p:cNvCxnSpPr>
            <p:nvPr/>
          </p:nvCxnSpPr>
          <p:spPr>
            <a:xfrm flipV="1">
              <a:off x="4526667" y="3148230"/>
              <a:ext cx="459123" cy="44494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D291429-F42E-4C02-9375-FEA8E4866811}"/>
                </a:ext>
              </a:extLst>
            </p:cNvPr>
            <p:cNvCxnSpPr>
              <a:cxnSpLocks/>
              <a:stCxn id="342" idx="3"/>
              <a:endCxn id="361" idx="7"/>
            </p:cNvCxnSpPr>
            <p:nvPr/>
          </p:nvCxnSpPr>
          <p:spPr>
            <a:xfrm flipH="1">
              <a:off x="802206" y="3586009"/>
              <a:ext cx="1344043" cy="97385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FD2B148-51CD-4909-83DA-4C1A818BFE97}"/>
                </a:ext>
              </a:extLst>
            </p:cNvPr>
            <p:cNvCxnSpPr>
              <a:cxnSpLocks/>
              <a:endCxn id="370" idx="6"/>
            </p:cNvCxnSpPr>
            <p:nvPr/>
          </p:nvCxnSpPr>
          <p:spPr>
            <a:xfrm flipH="1" flipV="1">
              <a:off x="8452884" y="447374"/>
              <a:ext cx="1412771" cy="549144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2522BDA-0B54-40E8-954B-1AD5B46F23A0}"/>
                </a:ext>
              </a:extLst>
            </p:cNvPr>
            <p:cNvCxnSpPr>
              <a:cxnSpLocks/>
              <a:stCxn id="343" idx="3"/>
              <a:endCxn id="372" idx="7"/>
            </p:cNvCxnSpPr>
            <p:nvPr/>
          </p:nvCxnSpPr>
          <p:spPr>
            <a:xfrm flipH="1">
              <a:off x="7499982" y="2046601"/>
              <a:ext cx="1459297" cy="460211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608895F8-525E-4F7C-B614-4520F429AB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96860" y="1186269"/>
              <a:ext cx="780692" cy="75350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147F0D77-9B23-4143-8243-EC7FDEE5B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757" y="-105710"/>
              <a:ext cx="260848" cy="42185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469EA018-592F-4648-A72A-92129800A4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67002" y="-300580"/>
              <a:ext cx="294090" cy="703252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9597132-1435-4305-8F4B-1567AF607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56699" y="-29017"/>
            <a:ext cx="9504821" cy="5463961"/>
            <a:chOff x="-366493" y="-49315"/>
            <a:chExt cx="12961393" cy="7451013"/>
          </a:xfrm>
          <a:effectLst/>
        </p:grpSpPr>
        <p:cxnSp>
          <p:nvCxnSpPr>
            <p:cNvPr id="299" name="Sensor Partner Line">
              <a:extLst>
                <a:ext uri="{FF2B5EF4-FFF2-40B4-BE49-F238E27FC236}">
                  <a16:creationId xmlns:a16="http://schemas.microsoft.com/office/drawing/2014/main" id="{BADFAE14-E14D-46B0-981C-A5AE0F4809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25551" y="1891954"/>
              <a:ext cx="2075671" cy="128433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BCCB933-CC5D-4FAB-9B25-75E1454AC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8701" y="6726095"/>
              <a:ext cx="455436" cy="516661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1" name="Sensor Citizen line">
              <a:extLst>
                <a:ext uri="{FF2B5EF4-FFF2-40B4-BE49-F238E27FC236}">
                  <a16:creationId xmlns:a16="http://schemas.microsoft.com/office/drawing/2014/main" id="{9EE8E159-42DA-4497-8A49-F489CBE0D748}"/>
                </a:ext>
              </a:extLst>
            </p:cNvPr>
            <p:cNvCxnSpPr>
              <a:cxnSpLocks/>
              <a:stCxn id="377" idx="1"/>
            </p:cNvCxnSpPr>
            <p:nvPr/>
          </p:nvCxnSpPr>
          <p:spPr>
            <a:xfrm flipH="1" flipV="1">
              <a:off x="10329009" y="5308078"/>
              <a:ext cx="888349" cy="912925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0DE590D-D757-49A5-B2FC-3A92137FC9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8964" y="6111210"/>
              <a:ext cx="731455" cy="937290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3" name="Mobile node 2 line">
              <a:extLst>
                <a:ext uri="{FF2B5EF4-FFF2-40B4-BE49-F238E27FC236}">
                  <a16:creationId xmlns:a16="http://schemas.microsoft.com/office/drawing/2014/main" id="{3D324A13-FDEB-43E0-B49B-BE0CAE06A494}"/>
                </a:ext>
              </a:extLst>
            </p:cNvPr>
            <p:cNvCxnSpPr>
              <a:cxnSpLocks/>
            </p:cNvCxnSpPr>
            <p:nvPr/>
          </p:nvCxnSpPr>
          <p:spPr>
            <a:xfrm>
              <a:off x="7733479" y="6070912"/>
              <a:ext cx="512142" cy="1067941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4" name="Cloud Mobile line">
              <a:extLst>
                <a:ext uri="{FF2B5EF4-FFF2-40B4-BE49-F238E27FC236}">
                  <a16:creationId xmlns:a16="http://schemas.microsoft.com/office/drawing/2014/main" id="{616EE18F-D296-4138-8125-46201AFFDA83}"/>
                </a:ext>
              </a:extLst>
            </p:cNvPr>
            <p:cNvCxnSpPr>
              <a:cxnSpLocks/>
            </p:cNvCxnSpPr>
            <p:nvPr/>
          </p:nvCxnSpPr>
          <p:spPr>
            <a:xfrm>
              <a:off x="8834843" y="4335606"/>
              <a:ext cx="1421205" cy="958213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5" name="Citizien Mobile line">
              <a:extLst>
                <a:ext uri="{FF2B5EF4-FFF2-40B4-BE49-F238E27FC236}">
                  <a16:creationId xmlns:a16="http://schemas.microsoft.com/office/drawing/2014/main" id="{893D3B03-7AF2-4622-8608-8A4E3116F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625" y="5267012"/>
              <a:ext cx="2474208" cy="683770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ensor Citizen line">
              <a:extLst>
                <a:ext uri="{FF2B5EF4-FFF2-40B4-BE49-F238E27FC236}">
                  <a16:creationId xmlns:a16="http://schemas.microsoft.com/office/drawing/2014/main" id="{40AEE72B-B175-4A06-92F1-C777BB4C50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315" y="2140339"/>
              <a:ext cx="378268" cy="197617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On-premise Partner Line">
              <a:extLst>
                <a:ext uri="{FF2B5EF4-FFF2-40B4-BE49-F238E27FC236}">
                  <a16:creationId xmlns:a16="http://schemas.microsoft.com/office/drawing/2014/main" id="{FA5B1702-D112-4BE7-A0E8-C9294FFE9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7555" y="3469414"/>
              <a:ext cx="1261574" cy="1638355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upply node 1 line">
              <a:extLst>
                <a:ext uri="{FF2B5EF4-FFF2-40B4-BE49-F238E27FC236}">
                  <a16:creationId xmlns:a16="http://schemas.microsoft.com/office/drawing/2014/main" id="{7D395D9E-8064-4285-A7E7-765FFA393EB4}"/>
                </a:ext>
              </a:extLst>
            </p:cNvPr>
            <p:cNvCxnSpPr>
              <a:cxnSpLocks/>
              <a:stCxn id="367" idx="7"/>
              <a:endCxn id="348" idx="3"/>
            </p:cNvCxnSpPr>
            <p:nvPr/>
          </p:nvCxnSpPr>
          <p:spPr>
            <a:xfrm flipV="1">
              <a:off x="4219963" y="4896429"/>
              <a:ext cx="854130" cy="112507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Mobile node 2 line">
              <a:extLst>
                <a:ext uri="{FF2B5EF4-FFF2-40B4-BE49-F238E27FC236}">
                  <a16:creationId xmlns:a16="http://schemas.microsoft.com/office/drawing/2014/main" id="{44DE6879-1BAC-4037-8808-BCBEB4C17FAD}"/>
                </a:ext>
              </a:extLst>
            </p:cNvPr>
            <p:cNvCxnSpPr>
              <a:cxnSpLocks/>
              <a:stCxn id="364" idx="1"/>
            </p:cNvCxnSpPr>
            <p:nvPr/>
          </p:nvCxnSpPr>
          <p:spPr>
            <a:xfrm>
              <a:off x="6979918" y="4638535"/>
              <a:ext cx="846599" cy="1489224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Partner node 1 line">
              <a:extLst>
                <a:ext uri="{FF2B5EF4-FFF2-40B4-BE49-F238E27FC236}">
                  <a16:creationId xmlns:a16="http://schemas.microsoft.com/office/drawing/2014/main" id="{60E146FC-BB91-4B35-ADE8-21E939D7F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4960" y="3363507"/>
              <a:ext cx="1192052" cy="563384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Partner node 1 line">
              <a:extLst>
                <a:ext uri="{FF2B5EF4-FFF2-40B4-BE49-F238E27FC236}">
                  <a16:creationId xmlns:a16="http://schemas.microsoft.com/office/drawing/2014/main" id="{E177E259-60A0-43D8-90DF-532D6E0F6C7F}"/>
                </a:ext>
              </a:extLst>
            </p:cNvPr>
            <p:cNvCxnSpPr>
              <a:cxnSpLocks/>
              <a:endCxn id="362" idx="7"/>
            </p:cNvCxnSpPr>
            <p:nvPr/>
          </p:nvCxnSpPr>
          <p:spPr>
            <a:xfrm flipH="1">
              <a:off x="8441488" y="4414351"/>
              <a:ext cx="328982" cy="563995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0" name="Mobile node 2 line">
              <a:extLst>
                <a:ext uri="{FF2B5EF4-FFF2-40B4-BE49-F238E27FC236}">
                  <a16:creationId xmlns:a16="http://schemas.microsoft.com/office/drawing/2014/main" id="{A616D61A-0F8F-4E1D-A4F6-352285B8AC6E}"/>
                </a:ext>
              </a:extLst>
            </p:cNvPr>
            <p:cNvCxnSpPr>
              <a:cxnSpLocks/>
              <a:stCxn id="348" idx="5"/>
            </p:cNvCxnSpPr>
            <p:nvPr/>
          </p:nvCxnSpPr>
          <p:spPr>
            <a:xfrm>
              <a:off x="5526698" y="4896429"/>
              <a:ext cx="496616" cy="80127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56CAF9F-E3CE-44C0-91D8-149B8EA99A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9099" y="2456665"/>
              <a:ext cx="685067" cy="78249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Partner node 1 line">
              <a:extLst>
                <a:ext uri="{FF2B5EF4-FFF2-40B4-BE49-F238E27FC236}">
                  <a16:creationId xmlns:a16="http://schemas.microsoft.com/office/drawing/2014/main" id="{F826B5FE-68C9-4ED4-B176-B27D0D0DBD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80033" y="3497262"/>
              <a:ext cx="187889" cy="685854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4" name="Partner node 2 line">
              <a:extLst>
                <a:ext uri="{FF2B5EF4-FFF2-40B4-BE49-F238E27FC236}">
                  <a16:creationId xmlns:a16="http://schemas.microsoft.com/office/drawing/2014/main" id="{5E900619-93B3-4610-AD37-BD1F0FF46E39}"/>
                </a:ext>
              </a:extLst>
            </p:cNvPr>
            <p:cNvCxnSpPr>
              <a:cxnSpLocks/>
            </p:cNvCxnSpPr>
            <p:nvPr/>
          </p:nvCxnSpPr>
          <p:spPr>
            <a:xfrm>
              <a:off x="11445284" y="2446892"/>
              <a:ext cx="117337" cy="85873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24E5AA40-D3DD-488A-819D-3BAB7F3A8D46}"/>
                </a:ext>
              </a:extLst>
            </p:cNvPr>
            <p:cNvCxnSpPr>
              <a:cxnSpLocks/>
              <a:stCxn id="371" idx="3"/>
            </p:cNvCxnSpPr>
            <p:nvPr/>
          </p:nvCxnSpPr>
          <p:spPr>
            <a:xfrm flipH="1">
              <a:off x="9304680" y="1035888"/>
              <a:ext cx="464532" cy="671691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6E77767C-450B-4E71-BDFC-68C9B99D4AB9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715" y="1646879"/>
              <a:ext cx="906416" cy="50516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A7DAA442-FCCD-4099-8912-17E9925B9A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67960" y="452849"/>
              <a:ext cx="406712" cy="1178633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7CA24288-C0B7-47E2-99BF-EA3F43E9B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5574" y="458660"/>
              <a:ext cx="1279895" cy="522914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24209ED-A172-407C-85CA-13E3B5F69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450" y="-49315"/>
              <a:ext cx="209166" cy="527895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1D2C2E8-0964-45CD-9A28-9083FF061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7485" y="4955608"/>
              <a:ext cx="1287415" cy="1354501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77398C5E-1C31-4A11-9F58-E9C1EAC938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493" y="5739830"/>
              <a:ext cx="858459" cy="719353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4" name="Factory Supply line">
              <a:extLst>
                <a:ext uri="{FF2B5EF4-FFF2-40B4-BE49-F238E27FC236}">
                  <a16:creationId xmlns:a16="http://schemas.microsoft.com/office/drawing/2014/main" id="{32149227-A6EB-435C-871A-717F02910903}"/>
                </a:ext>
              </a:extLst>
            </p:cNvPr>
            <p:cNvCxnSpPr>
              <a:cxnSpLocks/>
              <a:stCxn id="348" idx="2"/>
            </p:cNvCxnSpPr>
            <p:nvPr/>
          </p:nvCxnSpPr>
          <p:spPr>
            <a:xfrm flipH="1">
              <a:off x="2807292" y="4670127"/>
              <a:ext cx="2173064" cy="1251299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5" name="Facotory Market line">
              <a:extLst>
                <a:ext uri="{FF2B5EF4-FFF2-40B4-BE49-F238E27FC236}">
                  <a16:creationId xmlns:a16="http://schemas.microsoft.com/office/drawing/2014/main" id="{A5158089-0A83-4C4B-8969-F59377665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7918" y="6011299"/>
              <a:ext cx="1048831" cy="1037201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C3C2266B-7635-4C08-B6F2-EA0718DD2B20}"/>
                </a:ext>
              </a:extLst>
            </p:cNvPr>
            <p:cNvCxnSpPr>
              <a:cxnSpLocks/>
              <a:endCxn id="353" idx="4"/>
            </p:cNvCxnSpPr>
            <p:nvPr/>
          </p:nvCxnSpPr>
          <p:spPr>
            <a:xfrm flipH="1" flipV="1">
              <a:off x="5748962" y="6751290"/>
              <a:ext cx="16578" cy="65040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1786733-EB1C-4848-ABF1-89E924E9E4D7}"/>
                </a:ext>
              </a:extLst>
            </p:cNvPr>
            <p:cNvCxnSpPr>
              <a:cxnSpLocks/>
              <a:endCxn id="352" idx="4"/>
            </p:cNvCxnSpPr>
            <p:nvPr/>
          </p:nvCxnSpPr>
          <p:spPr>
            <a:xfrm flipH="1" flipV="1">
              <a:off x="9697852" y="3652424"/>
              <a:ext cx="584410" cy="1278968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61DDA1E-0606-4EBD-BD90-DDAD1B78ED28}"/>
                </a:ext>
              </a:extLst>
            </p:cNvPr>
            <p:cNvCxnSpPr>
              <a:cxnSpLocks/>
              <a:stCxn id="391" idx="0"/>
            </p:cNvCxnSpPr>
            <p:nvPr/>
          </p:nvCxnSpPr>
          <p:spPr>
            <a:xfrm flipV="1">
              <a:off x="496480" y="5683739"/>
              <a:ext cx="263753" cy="690585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97FBABD-27CB-4C29-BD4F-2DE286732A62}"/>
                </a:ext>
              </a:extLst>
            </p:cNvPr>
            <p:cNvCxnSpPr>
              <a:cxnSpLocks/>
              <a:stCxn id="477" idx="0"/>
              <a:endCxn id="361" idx="4"/>
            </p:cNvCxnSpPr>
            <p:nvPr/>
          </p:nvCxnSpPr>
          <p:spPr>
            <a:xfrm flipH="1" flipV="1">
              <a:off x="737547" y="4715963"/>
              <a:ext cx="113601" cy="407004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ensor Partner Line">
              <a:extLst>
                <a:ext uri="{FF2B5EF4-FFF2-40B4-BE49-F238E27FC236}">
                  <a16:creationId xmlns:a16="http://schemas.microsoft.com/office/drawing/2014/main" id="{DA9D9219-2716-97CB-7D75-A671F642F75E}"/>
                </a:ext>
              </a:extLst>
            </p:cNvPr>
            <p:cNvCxnSpPr>
              <a:cxnSpLocks/>
              <a:stCxn id="364" idx="6"/>
            </p:cNvCxnSpPr>
            <p:nvPr/>
          </p:nvCxnSpPr>
          <p:spPr>
            <a:xfrm flipH="1" flipV="1">
              <a:off x="4853355" y="3172047"/>
              <a:ext cx="2269127" cy="1557170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8" name="Oval 129">
            <a:extLst>
              <a:ext uri="{FF2B5EF4-FFF2-40B4-BE49-F238E27FC236}">
                <a16:creationId xmlns:a16="http://schemas.microsoft.com/office/drawing/2014/main" id="{C9B5765C-0DC2-4ED9-915D-A5B6DA34A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938" y="1215809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59" name="Oval 83">
            <a:extLst>
              <a:ext uri="{FF2B5EF4-FFF2-40B4-BE49-F238E27FC236}">
                <a16:creationId xmlns:a16="http://schemas.microsoft.com/office/drawing/2014/main" id="{3BAA44F5-38CE-4ED0-B5AE-4F4899E2F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20810645">
            <a:off x="3784397" y="434817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1321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60" name="Oval 83">
            <a:extLst>
              <a:ext uri="{FF2B5EF4-FFF2-40B4-BE49-F238E27FC236}">
                <a16:creationId xmlns:a16="http://schemas.microsoft.com/office/drawing/2014/main" id="{154C7BE0-AC17-4123-B705-C64D1006C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413718">
            <a:off x="989860" y="1848037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61" name="Oval 83">
            <a:extLst>
              <a:ext uri="{FF2B5EF4-FFF2-40B4-BE49-F238E27FC236}">
                <a16:creationId xmlns:a16="http://schemas.microsoft.com/office/drawing/2014/main" id="{44D4B72D-CFD7-4B03-88F2-0FC5BF2EB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3331339"/>
            <a:ext cx="134109" cy="13410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62" name="Oval 83">
            <a:extLst>
              <a:ext uri="{FF2B5EF4-FFF2-40B4-BE49-F238E27FC236}">
                <a16:creationId xmlns:a16="http://schemas.microsoft.com/office/drawing/2014/main" id="{AEF3FAA1-229C-4F2A-BBB0-02328A776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20517812">
            <a:off x="6104893" y="3650567"/>
            <a:ext cx="134109" cy="134109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372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3" name="Oval 83">
            <a:extLst>
              <a:ext uri="{FF2B5EF4-FFF2-40B4-BE49-F238E27FC236}">
                <a16:creationId xmlns:a16="http://schemas.microsoft.com/office/drawing/2014/main" id="{C7971699-CCF6-49EC-99D9-19034249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20713224">
            <a:off x="8662014" y="3048147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64" name="Oval 129">
            <a:extLst>
              <a:ext uri="{FF2B5EF4-FFF2-40B4-BE49-F238E27FC236}">
                <a16:creationId xmlns:a16="http://schemas.microsoft.com/office/drawing/2014/main" id="{8DD75B44-6C15-4FC2-B045-2F68584D6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597571">
            <a:off x="5102001" y="3396514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372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7" name="Oval 83">
            <a:extLst>
              <a:ext uri="{FF2B5EF4-FFF2-40B4-BE49-F238E27FC236}">
                <a16:creationId xmlns:a16="http://schemas.microsoft.com/office/drawing/2014/main" id="{0A2E4C15-E5FF-442E-BD2E-74185DE78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63" y="4403186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68" name="Oval 83">
            <a:extLst>
              <a:ext uri="{FF2B5EF4-FFF2-40B4-BE49-F238E27FC236}">
                <a16:creationId xmlns:a16="http://schemas.microsoft.com/office/drawing/2014/main" id="{D98F3BB1-CEF6-450B-BC51-A5F97EAD2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19844427">
            <a:off x="4388299" y="4141109"/>
            <a:ext cx="134109" cy="13410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B6AA2FAB-A967-43E5-A75D-EC08E86E5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70" idx="1"/>
          </p:cNvCxnSpPr>
          <p:nvPr/>
        </p:nvCxnSpPr>
        <p:spPr>
          <a:xfrm flipH="1" flipV="1">
            <a:off x="5911221" y="-85212"/>
            <a:ext cx="200785" cy="345530"/>
          </a:xfrm>
          <a:prstGeom prst="line">
            <a:avLst/>
          </a:prstGeom>
          <a:solidFill>
            <a:schemeClr val="bg1"/>
          </a:solidFill>
          <a:ln w="762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0" name="Oval 369">
            <a:extLst>
              <a:ext uri="{FF2B5EF4-FFF2-40B4-BE49-F238E27FC236}">
                <a16:creationId xmlns:a16="http://schemas.microsoft.com/office/drawing/2014/main" id="{6208B6B2-8B19-4F02-A24F-CB3EF98F5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881455">
            <a:off x="6078791" y="251154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1321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4F630762-8461-46F7-8368-EDC4AB6BD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6355" y="652313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72" name="Oval 83">
            <a:extLst>
              <a:ext uri="{FF2B5EF4-FFF2-40B4-BE49-F238E27FC236}">
                <a16:creationId xmlns:a16="http://schemas.microsoft.com/office/drawing/2014/main" id="{2CE5B02B-B3EC-4FA2-80F3-851443FF9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995314">
            <a:off x="5385896" y="1810288"/>
            <a:ext cx="134109" cy="13410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F18D2DDC-B7CC-4EDD-B6D5-6A379BE0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16161" y="1114953"/>
            <a:ext cx="134109" cy="1341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75" name="Oval 83">
            <a:extLst>
              <a:ext uri="{FF2B5EF4-FFF2-40B4-BE49-F238E27FC236}">
                <a16:creationId xmlns:a16="http://schemas.microsoft.com/office/drawing/2014/main" id="{5F0D6F94-A475-42AC-BE77-4F0F6D2E8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1821466">
            <a:off x="1952310" y="216647"/>
            <a:ext cx="134109" cy="13410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1321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77" name="Oval 83">
            <a:extLst>
              <a:ext uri="{FF2B5EF4-FFF2-40B4-BE49-F238E27FC236}">
                <a16:creationId xmlns:a16="http://schemas.microsoft.com/office/drawing/2014/main" id="{BB73A870-E239-416C-9931-96DFC2F12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8307" y="4549479"/>
            <a:ext cx="134109" cy="13410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20DCFDBD-4809-46C6-9795-B1CE151BC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119278">
            <a:off x="415331" y="1391296"/>
            <a:ext cx="134109" cy="1341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85" name="Oval 129">
            <a:extLst>
              <a:ext uri="{FF2B5EF4-FFF2-40B4-BE49-F238E27FC236}">
                <a16:creationId xmlns:a16="http://schemas.microsoft.com/office/drawing/2014/main" id="{D12E97D4-5DF1-4575-9FFA-06851D150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20121350">
            <a:off x="3142858" y="184070"/>
            <a:ext cx="134109" cy="1341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1321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88" name="Oval 83">
            <a:extLst>
              <a:ext uri="{FF2B5EF4-FFF2-40B4-BE49-F238E27FC236}">
                <a16:creationId xmlns:a16="http://schemas.microsoft.com/office/drawing/2014/main" id="{8AF92928-07DE-4F21-853F-ED9315AC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18347382">
            <a:off x="7510679" y="2835719"/>
            <a:ext cx="134109" cy="13410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89" name="Oval 129">
            <a:extLst>
              <a:ext uri="{FF2B5EF4-FFF2-40B4-BE49-F238E27FC236}">
                <a16:creationId xmlns:a16="http://schemas.microsoft.com/office/drawing/2014/main" id="{A5118B3E-25B2-45A6-B9E0-914618B55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4287281">
            <a:off x="8338034" y="1703544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90" name="Oval 83">
            <a:extLst>
              <a:ext uri="{FF2B5EF4-FFF2-40B4-BE49-F238E27FC236}">
                <a16:creationId xmlns:a16="http://schemas.microsoft.com/office/drawing/2014/main" id="{F6FF9210-D2D6-4AA7-A53D-B02280760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19844427">
            <a:off x="5216238" y="4847177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372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806" b="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1" name="Oval 129">
            <a:extLst>
              <a:ext uri="{FF2B5EF4-FFF2-40B4-BE49-F238E27FC236}">
                <a16:creationId xmlns:a16="http://schemas.microsoft.com/office/drawing/2014/main" id="{DDFF3B86-4BBA-454B-8A70-0FDF767BE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080" y="4681553"/>
            <a:ext cx="134109" cy="1341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92" name="Oval 83">
            <a:extLst>
              <a:ext uri="{FF2B5EF4-FFF2-40B4-BE49-F238E27FC236}">
                <a16:creationId xmlns:a16="http://schemas.microsoft.com/office/drawing/2014/main" id="{B5E53285-E2C0-4B47-BB4D-B4EC9C742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19844427">
            <a:off x="5996921" y="5182283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509D8614-A0C3-4613-A222-9C1E44B6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119278">
            <a:off x="-198603" y="816460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1321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57" name="Oval 83">
            <a:extLst>
              <a:ext uri="{FF2B5EF4-FFF2-40B4-BE49-F238E27FC236}">
                <a16:creationId xmlns:a16="http://schemas.microsoft.com/office/drawing/2014/main" id="{95A4DBB5-3AB6-45C4-A1B6-B1E2DA23E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19844427">
            <a:off x="1095167" y="5169177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67" name="Oval 129">
            <a:extLst>
              <a:ext uri="{FF2B5EF4-FFF2-40B4-BE49-F238E27FC236}">
                <a16:creationId xmlns:a16="http://schemas.microsoft.com/office/drawing/2014/main" id="{1EF140BC-4FC9-46E5-AEDC-B31DB07E1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20121350">
            <a:off x="-317267" y="4166239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1321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71" name="Oval 129">
            <a:extLst>
              <a:ext uri="{FF2B5EF4-FFF2-40B4-BE49-F238E27FC236}">
                <a16:creationId xmlns:a16="http://schemas.microsoft.com/office/drawing/2014/main" id="{E860AA1D-4177-4164-AFBF-E662D759E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20121350">
            <a:off x="1753505" y="-282737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1321" b="1" kern="1200">
              <a:solidFill>
                <a:srgbClr val="1A1A1A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6285288D-710F-4AA6-BC2E-E6547145A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9620000" flipH="1">
            <a:off x="3151162" y="1625663"/>
            <a:ext cx="376411" cy="376411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454" tIns="105164" rIns="131454" bIns="1051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0123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73" name="City Cloud line">
            <a:extLst>
              <a:ext uri="{FF2B5EF4-FFF2-40B4-BE49-F238E27FC236}">
                <a16:creationId xmlns:a16="http://schemas.microsoft.com/office/drawing/2014/main" id="{2C9F4892-16F2-43C6-BC59-9BB165917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4" idx="4"/>
            <a:endCxn id="521" idx="0"/>
          </p:cNvCxnSpPr>
          <p:nvPr/>
        </p:nvCxnSpPr>
        <p:spPr>
          <a:xfrm>
            <a:off x="4472265" y="1144863"/>
            <a:ext cx="129833" cy="1162746"/>
          </a:xfrm>
          <a:prstGeom prst="lin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4" name="City Cloud line">
            <a:extLst>
              <a:ext uri="{FF2B5EF4-FFF2-40B4-BE49-F238E27FC236}">
                <a16:creationId xmlns:a16="http://schemas.microsoft.com/office/drawing/2014/main" id="{7E78D462-5C4C-48EB-B7EE-E3AC955BC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21" idx="3"/>
            <a:endCxn id="348" idx="7"/>
          </p:cNvCxnSpPr>
          <p:nvPr/>
        </p:nvCxnSpPr>
        <p:spPr>
          <a:xfrm flipH="1">
            <a:off x="4064883" y="2707150"/>
            <a:ext cx="371720" cy="558735"/>
          </a:xfrm>
          <a:prstGeom prst="lin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5" name="City Cloud line">
            <a:extLst>
              <a:ext uri="{FF2B5EF4-FFF2-40B4-BE49-F238E27FC236}">
                <a16:creationId xmlns:a16="http://schemas.microsoft.com/office/drawing/2014/main" id="{9EC9496A-5896-49FB-9A55-8C9DBA657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779929" y="2581004"/>
            <a:ext cx="1607458" cy="590504"/>
          </a:xfrm>
          <a:prstGeom prst="lin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496CEEDA-7430-4A38-999A-6A4FF341A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21270104" flipH="1" flipV="1">
            <a:off x="2005783" y="3686449"/>
            <a:ext cx="12158" cy="476956"/>
          </a:xfrm>
          <a:prstGeom prst="lin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1AF4C0-E819-47D9-BA64-BCCC70EBB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04677" y="1579178"/>
            <a:ext cx="469382" cy="469382"/>
            <a:chOff x="4134394" y="2102069"/>
            <a:chExt cx="627497" cy="627497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B6DF2BA-88F5-45A7-9E8C-4339FBAC7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34394" y="2102069"/>
              <a:ext cx="627497" cy="627497"/>
            </a:xfrm>
            <a:prstGeom prst="ellips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5" name="GenericApp_EB3B">
              <a:extLst>
                <a:ext uri="{FF2B5EF4-FFF2-40B4-BE49-F238E27FC236}">
                  <a16:creationId xmlns:a16="http://schemas.microsoft.com/office/drawing/2014/main" id="{DC6DC7D0-E7CE-471A-A89C-95877064BB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76087" y="2278119"/>
              <a:ext cx="344113" cy="275399"/>
            </a:xfrm>
            <a:custGeom>
              <a:avLst/>
              <a:gdLst>
                <a:gd name="T0" fmla="*/ 5088 w 5088"/>
                <a:gd name="T1" fmla="*/ 4072 h 4072"/>
                <a:gd name="T2" fmla="*/ 0 w 5088"/>
                <a:gd name="T3" fmla="*/ 4072 h 4072"/>
                <a:gd name="T4" fmla="*/ 0 w 5088"/>
                <a:gd name="T5" fmla="*/ 0 h 4072"/>
                <a:gd name="T6" fmla="*/ 5088 w 5088"/>
                <a:gd name="T7" fmla="*/ 0 h 4072"/>
                <a:gd name="T8" fmla="*/ 5088 w 5088"/>
                <a:gd name="T9" fmla="*/ 4072 h 4072"/>
                <a:gd name="T10" fmla="*/ 0 w 5088"/>
                <a:gd name="T11" fmla="*/ 1018 h 4072"/>
                <a:gd name="T12" fmla="*/ 5004 w 5088"/>
                <a:gd name="T13" fmla="*/ 1018 h 4072"/>
                <a:gd name="T14" fmla="*/ 2035 w 5088"/>
                <a:gd name="T15" fmla="*/ 1697 h 4072"/>
                <a:gd name="T16" fmla="*/ 678 w 5088"/>
                <a:gd name="T17" fmla="*/ 1697 h 4072"/>
                <a:gd name="T18" fmla="*/ 678 w 5088"/>
                <a:gd name="T19" fmla="*/ 3393 h 4072"/>
                <a:gd name="T20" fmla="*/ 2035 w 5088"/>
                <a:gd name="T21" fmla="*/ 3393 h 4072"/>
                <a:gd name="T22" fmla="*/ 2035 w 5088"/>
                <a:gd name="T23" fmla="*/ 1697 h 4072"/>
                <a:gd name="T24" fmla="*/ 2544 w 5088"/>
                <a:gd name="T25" fmla="*/ 1697 h 4072"/>
                <a:gd name="T26" fmla="*/ 3561 w 5088"/>
                <a:gd name="T27" fmla="*/ 1697 h 4072"/>
                <a:gd name="T28" fmla="*/ 2544 w 5088"/>
                <a:gd name="T29" fmla="*/ 2375 h 4072"/>
                <a:gd name="T30" fmla="*/ 3561 w 5088"/>
                <a:gd name="T31" fmla="*/ 2375 h 4072"/>
                <a:gd name="T32" fmla="*/ 2544 w 5088"/>
                <a:gd name="T33" fmla="*/ 3054 h 4072"/>
                <a:gd name="T34" fmla="*/ 3222 w 5088"/>
                <a:gd name="T35" fmla="*/ 3054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8" h="4072">
                  <a:moveTo>
                    <a:pt x="5088" y="4072"/>
                  </a:moveTo>
                  <a:lnTo>
                    <a:pt x="0" y="4072"/>
                  </a:lnTo>
                  <a:lnTo>
                    <a:pt x="0" y="0"/>
                  </a:lnTo>
                  <a:lnTo>
                    <a:pt x="5088" y="0"/>
                  </a:lnTo>
                  <a:lnTo>
                    <a:pt x="5088" y="4072"/>
                  </a:lnTo>
                  <a:moveTo>
                    <a:pt x="0" y="1018"/>
                  </a:moveTo>
                  <a:lnTo>
                    <a:pt x="5004" y="1018"/>
                  </a:lnTo>
                  <a:moveTo>
                    <a:pt x="2035" y="1697"/>
                  </a:moveTo>
                  <a:lnTo>
                    <a:pt x="678" y="1697"/>
                  </a:lnTo>
                  <a:lnTo>
                    <a:pt x="678" y="3393"/>
                  </a:lnTo>
                  <a:lnTo>
                    <a:pt x="2035" y="3393"/>
                  </a:lnTo>
                  <a:lnTo>
                    <a:pt x="2035" y="1697"/>
                  </a:lnTo>
                  <a:moveTo>
                    <a:pt x="2544" y="1697"/>
                  </a:moveTo>
                  <a:lnTo>
                    <a:pt x="3561" y="1697"/>
                  </a:lnTo>
                  <a:moveTo>
                    <a:pt x="2544" y="2375"/>
                  </a:moveTo>
                  <a:lnTo>
                    <a:pt x="3561" y="2375"/>
                  </a:lnTo>
                  <a:moveTo>
                    <a:pt x="2544" y="3054"/>
                  </a:moveTo>
                  <a:lnTo>
                    <a:pt x="3222" y="305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1294" b="1" kern="12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9E9D26-5D1D-43C9-98AE-F6A21997C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04920" y="2566210"/>
            <a:ext cx="595364" cy="476521"/>
            <a:chOff x="3733662" y="3421593"/>
            <a:chExt cx="795917" cy="637041"/>
          </a:xfrm>
        </p:grpSpPr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C15D579E-B9CE-4373-AF63-668E5AFE6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02082" y="3431137"/>
              <a:ext cx="627497" cy="62749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6" name="AutoShape 3">
              <a:extLst>
                <a:ext uri="{FF2B5EF4-FFF2-40B4-BE49-F238E27FC236}">
                  <a16:creationId xmlns:a16="http://schemas.microsoft.com/office/drawing/2014/main" id="{71058E7B-9333-4474-8461-F04F63DA6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733662" y="3421593"/>
              <a:ext cx="398411" cy="398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ctr" anchorCtr="0" compatLnSpc="1">
              <a:prstTxWarp prst="textNoShape">
                <a:avLst/>
              </a:prstTxWarp>
            </a:bodyPr>
            <a:lstStyle/>
            <a:p>
              <a:pPr defTabSz="683918" hangingPunct="1">
                <a:defRPr/>
              </a:pPr>
              <a:endParaRPr lang="en-US" sz="806" b="1" kern="1200">
                <a:solidFill>
                  <a:srgbClr val="1A1A1A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people_4">
              <a:extLst>
                <a:ext uri="{FF2B5EF4-FFF2-40B4-BE49-F238E27FC236}">
                  <a16:creationId xmlns:a16="http://schemas.microsoft.com/office/drawing/2014/main" id="{111F8077-8170-4C31-A8EB-1847F8014B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92662" y="3607186"/>
              <a:ext cx="246336" cy="275399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1294" b="1" kern="12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42F77A-7B71-46B9-B232-EA223A5C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17202" y="2236189"/>
            <a:ext cx="469382" cy="469382"/>
            <a:chOff x="2012164" y="2980401"/>
            <a:chExt cx="627497" cy="627497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426CFC7B-120C-4B92-90B6-87B860353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2164" y="2980401"/>
              <a:ext cx="627497" cy="62749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7" name="monitor">
              <a:extLst>
                <a:ext uri="{FF2B5EF4-FFF2-40B4-BE49-F238E27FC236}">
                  <a16:creationId xmlns:a16="http://schemas.microsoft.com/office/drawing/2014/main" id="{527DD648-39C5-4769-956A-C42B40168F3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3788" y="3162234"/>
              <a:ext cx="344249" cy="263830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1294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298BEA-3C36-409C-9552-306C54A0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03034" y="4132316"/>
            <a:ext cx="469382" cy="469382"/>
            <a:chOff x="2394281" y="5515252"/>
            <a:chExt cx="627497" cy="627497"/>
          </a:xfrm>
        </p:grpSpPr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4DB5036F-9D62-4D9B-A16E-CB49BBA8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94281" y="5515252"/>
              <a:ext cx="627497" cy="62749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8" name="POI_ECAF">
              <a:extLst>
                <a:ext uri="{FF2B5EF4-FFF2-40B4-BE49-F238E27FC236}">
                  <a16:creationId xmlns:a16="http://schemas.microsoft.com/office/drawing/2014/main" id="{FC60BB59-102A-4B35-9D43-E376A2A96E8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04878" y="5663942"/>
              <a:ext cx="206302" cy="330116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660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68C5A8-0833-4460-B9E9-E58265EC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25785" y="3219827"/>
            <a:ext cx="469382" cy="469382"/>
            <a:chOff x="2291010" y="4295383"/>
            <a:chExt cx="627497" cy="627497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B92308C-D2ED-4AB0-BB04-04CEC4A327BE}"/>
                </a:ext>
              </a:extLst>
            </p:cNvPr>
            <p:cNvSpPr/>
            <p:nvPr/>
          </p:nvSpPr>
          <p:spPr bwMode="auto">
            <a:xfrm rot="21270104">
              <a:off x="2291010" y="4295383"/>
              <a:ext cx="627497" cy="627497"/>
            </a:xfrm>
            <a:prstGeom prst="ellips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9" name="people_12" title="Icon of three people">
              <a:extLst>
                <a:ext uri="{FF2B5EF4-FFF2-40B4-BE49-F238E27FC236}">
                  <a16:creationId xmlns:a16="http://schemas.microsoft.com/office/drawing/2014/main" id="{9E25C057-1828-475F-969E-6B66358FD7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10579" y="4443462"/>
              <a:ext cx="388359" cy="331339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399" tIns="34200" rIns="68399" bIns="34200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1346" b="1" kern="12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FA0113-A07E-4129-8EC9-2D470FA71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88975" y="2216155"/>
            <a:ext cx="469382" cy="469382"/>
            <a:chOff x="9193465" y="2953616"/>
            <a:chExt cx="627497" cy="627497"/>
          </a:xfrm>
        </p:grpSpPr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80636EE-F42C-48FB-AB8A-48797EAC2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193465" y="2953616"/>
              <a:ext cx="627497" cy="627497"/>
            </a:xfrm>
            <a:prstGeom prst="ellips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0" name="server" title="Icon of a server tower">
              <a:extLst>
                <a:ext uri="{FF2B5EF4-FFF2-40B4-BE49-F238E27FC236}">
                  <a16:creationId xmlns:a16="http://schemas.microsoft.com/office/drawing/2014/main" id="{8B4EDE37-8667-45C5-A25D-EFC8380A5EE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10611" y="3084484"/>
              <a:ext cx="193204" cy="365760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399" tIns="34200" rIns="68399" bIns="34200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1346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6ADBA9-971E-463D-8705-1D8AC0EC6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93183" y="4488607"/>
            <a:ext cx="469382" cy="469382"/>
            <a:chOff x="5322201" y="5991563"/>
            <a:chExt cx="627497" cy="627497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7FD1FF5-F12E-417D-A1D7-8FB6FD5E1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22201" y="5991563"/>
              <a:ext cx="627497" cy="62749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3EC7FCB1-AD88-467D-BB35-2507910A7145}"/>
                </a:ext>
              </a:extLst>
            </p:cNvPr>
            <p:cNvGrpSpPr/>
            <p:nvPr/>
          </p:nvGrpSpPr>
          <p:grpSpPr>
            <a:xfrm>
              <a:off x="5389938" y="6160127"/>
              <a:ext cx="456918" cy="277141"/>
              <a:chOff x="5389938" y="6160127"/>
              <a:chExt cx="456918" cy="277141"/>
            </a:xfrm>
            <a:solidFill>
              <a:schemeClr val="accent2"/>
            </a:solidFill>
          </p:grpSpPr>
          <p:sp>
            <p:nvSpPr>
              <p:cNvPr id="512" name="cloud" title="Icon of a cloud">
                <a:extLst>
                  <a:ext uri="{FF2B5EF4-FFF2-40B4-BE49-F238E27FC236}">
                    <a16:creationId xmlns:a16="http://schemas.microsoft.com/office/drawing/2014/main" id="{F47A770C-EB73-4D94-BE72-3FF82F73F8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45128" y="6160127"/>
                <a:ext cx="301728" cy="19223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grp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399" tIns="34200" rIns="68399" bIns="34200" numCol="1" anchor="t" anchorCtr="0" compatLnSpc="1">
                <a:prstTxWarp prst="textNoShape">
                  <a:avLst/>
                </a:prstTxWarp>
              </a:bodyPr>
              <a:lstStyle/>
              <a:p>
                <a:pPr defTabSz="683942" hangingPunct="1">
                  <a:defRPr/>
                </a:pPr>
                <a:endParaRPr lang="en-US" sz="674" b="1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513" name="cloud" title="Icon of a cloud">
                <a:extLst>
                  <a:ext uri="{FF2B5EF4-FFF2-40B4-BE49-F238E27FC236}">
                    <a16:creationId xmlns:a16="http://schemas.microsoft.com/office/drawing/2014/main" id="{3CD03E03-00A1-4387-A783-78F8AA1282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89938" y="6190324"/>
                <a:ext cx="387608" cy="246944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grp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399" tIns="34200" rIns="68399" bIns="34200" numCol="1" anchor="t" anchorCtr="0" compatLnSpc="1">
                <a:prstTxWarp prst="textNoShape">
                  <a:avLst/>
                </a:prstTxWarp>
              </a:bodyPr>
              <a:lstStyle/>
              <a:p>
                <a:pPr defTabSz="683942" hangingPunct="1">
                  <a:defRPr/>
                </a:pPr>
                <a:endParaRPr lang="en-US" sz="674" b="1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1A18BB-B397-47D9-9BE2-E9E58C0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17533" y="3623425"/>
            <a:ext cx="469382" cy="469382"/>
            <a:chOff x="9766385" y="4834936"/>
            <a:chExt cx="627497" cy="627497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FDFE91C0-1D15-4263-B1BD-21D015D7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66385" y="4834936"/>
              <a:ext cx="627497" cy="62749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4" name="Graphic 7">
              <a:extLst>
                <a:ext uri="{FF2B5EF4-FFF2-40B4-BE49-F238E27FC236}">
                  <a16:creationId xmlns:a16="http://schemas.microsoft.com/office/drawing/2014/main" id="{A4622CC4-0384-4503-A03A-F2947F37E3C6}"/>
                </a:ext>
              </a:extLst>
            </p:cNvPr>
            <p:cNvSpPr/>
            <p:nvPr/>
          </p:nvSpPr>
          <p:spPr>
            <a:xfrm>
              <a:off x="9910797" y="4964008"/>
              <a:ext cx="338673" cy="369353"/>
            </a:xfrm>
            <a:custGeom>
              <a:avLst/>
              <a:gdLst>
                <a:gd name="connsiteX0" fmla="*/ 261502 w 345463"/>
                <a:gd name="connsiteY0" fmla="*/ 124874 h 376759"/>
                <a:gd name="connsiteX1" fmla="*/ 261502 w 345463"/>
                <a:gd name="connsiteY1" fmla="*/ 376759 h 376759"/>
                <a:gd name="connsiteX2" fmla="*/ 211583 w 345463"/>
                <a:gd name="connsiteY2" fmla="*/ 376759 h 376759"/>
                <a:gd name="connsiteX3" fmla="*/ 211583 w 345463"/>
                <a:gd name="connsiteY3" fmla="*/ 292492 h 376759"/>
                <a:gd name="connsiteX4" fmla="*/ 158306 w 345463"/>
                <a:gd name="connsiteY4" fmla="*/ 292492 h 376759"/>
                <a:gd name="connsiteX5" fmla="*/ 158306 w 345463"/>
                <a:gd name="connsiteY5" fmla="*/ 376759 h 376759"/>
                <a:gd name="connsiteX6" fmla="*/ 105944 w 345463"/>
                <a:gd name="connsiteY6" fmla="*/ 376759 h 376759"/>
                <a:gd name="connsiteX7" fmla="*/ 105944 w 345463"/>
                <a:gd name="connsiteY7" fmla="*/ 132507 h 376759"/>
                <a:gd name="connsiteX8" fmla="*/ 184716 w 345463"/>
                <a:gd name="connsiteY8" fmla="*/ 132507 h 376759"/>
                <a:gd name="connsiteX9" fmla="*/ 261655 w 345463"/>
                <a:gd name="connsiteY9" fmla="*/ 132507 h 376759"/>
                <a:gd name="connsiteX10" fmla="*/ 184563 w 345463"/>
                <a:gd name="connsiteY10" fmla="*/ 132660 h 376759"/>
                <a:gd name="connsiteX11" fmla="*/ 184563 w 345463"/>
                <a:gd name="connsiteY11" fmla="*/ 80756 h 376759"/>
                <a:gd name="connsiteX12" fmla="*/ 0 w 345463"/>
                <a:gd name="connsiteY12" fmla="*/ 80756 h 376759"/>
                <a:gd name="connsiteX13" fmla="*/ 0 w 345463"/>
                <a:gd name="connsiteY13" fmla="*/ 376759 h 376759"/>
                <a:gd name="connsiteX14" fmla="*/ 345464 w 345463"/>
                <a:gd name="connsiteY14" fmla="*/ 376759 h 376759"/>
                <a:gd name="connsiteX15" fmla="*/ 345464 w 345463"/>
                <a:gd name="connsiteY15" fmla="*/ 108082 h 376759"/>
                <a:gd name="connsiteX16" fmla="*/ 234329 w 345463"/>
                <a:gd name="connsiteY16" fmla="*/ 0 h 376759"/>
                <a:gd name="connsiteX17" fmla="*/ 234329 w 345463"/>
                <a:gd name="connsiteY17" fmla="*/ 132660 h 376759"/>
                <a:gd name="connsiteX18" fmla="*/ 54346 w 345463"/>
                <a:gd name="connsiteY18" fmla="*/ 132660 h 376759"/>
                <a:gd name="connsiteX19" fmla="*/ 49003 w 345463"/>
                <a:gd name="connsiteY19" fmla="*/ 132660 h 376759"/>
                <a:gd name="connsiteX20" fmla="*/ 49003 w 345463"/>
                <a:gd name="connsiteY20" fmla="*/ 136171 h 376759"/>
                <a:gd name="connsiteX21" fmla="*/ 54193 w 345463"/>
                <a:gd name="connsiteY21" fmla="*/ 136171 h 376759"/>
                <a:gd name="connsiteX22" fmla="*/ 54193 w 345463"/>
                <a:gd name="connsiteY22" fmla="*/ 132660 h 376759"/>
                <a:gd name="connsiteX23" fmla="*/ 54346 w 345463"/>
                <a:gd name="connsiteY23" fmla="*/ 185326 h 376759"/>
                <a:gd name="connsiteX24" fmla="*/ 49003 w 345463"/>
                <a:gd name="connsiteY24" fmla="*/ 185326 h 376759"/>
                <a:gd name="connsiteX25" fmla="*/ 49003 w 345463"/>
                <a:gd name="connsiteY25" fmla="*/ 190669 h 376759"/>
                <a:gd name="connsiteX26" fmla="*/ 54193 w 345463"/>
                <a:gd name="connsiteY26" fmla="*/ 190669 h 376759"/>
                <a:gd name="connsiteX27" fmla="*/ 54193 w 345463"/>
                <a:gd name="connsiteY27" fmla="*/ 185326 h 376759"/>
                <a:gd name="connsiteX28" fmla="*/ 54346 w 345463"/>
                <a:gd name="connsiteY28" fmla="*/ 237993 h 376759"/>
                <a:gd name="connsiteX29" fmla="*/ 49003 w 345463"/>
                <a:gd name="connsiteY29" fmla="*/ 237993 h 376759"/>
                <a:gd name="connsiteX30" fmla="*/ 49003 w 345463"/>
                <a:gd name="connsiteY30" fmla="*/ 243336 h 376759"/>
                <a:gd name="connsiteX31" fmla="*/ 54193 w 345463"/>
                <a:gd name="connsiteY31" fmla="*/ 243336 h 376759"/>
                <a:gd name="connsiteX32" fmla="*/ 54193 w 345463"/>
                <a:gd name="connsiteY32" fmla="*/ 237993 h 376759"/>
                <a:gd name="connsiteX33" fmla="*/ 54346 w 345463"/>
                <a:gd name="connsiteY33" fmla="*/ 291576 h 376759"/>
                <a:gd name="connsiteX34" fmla="*/ 49003 w 345463"/>
                <a:gd name="connsiteY34" fmla="*/ 291576 h 376759"/>
                <a:gd name="connsiteX35" fmla="*/ 49003 w 345463"/>
                <a:gd name="connsiteY35" fmla="*/ 296003 h 376759"/>
                <a:gd name="connsiteX36" fmla="*/ 54193 w 345463"/>
                <a:gd name="connsiteY36" fmla="*/ 296003 h 376759"/>
                <a:gd name="connsiteX37" fmla="*/ 54193 w 345463"/>
                <a:gd name="connsiteY37" fmla="*/ 291576 h 376759"/>
                <a:gd name="connsiteX38" fmla="*/ 54346 w 345463"/>
                <a:gd name="connsiteY38" fmla="*/ 344243 h 376759"/>
                <a:gd name="connsiteX39" fmla="*/ 49003 w 345463"/>
                <a:gd name="connsiteY39" fmla="*/ 344243 h 376759"/>
                <a:gd name="connsiteX40" fmla="*/ 49003 w 345463"/>
                <a:gd name="connsiteY40" fmla="*/ 348670 h 376759"/>
                <a:gd name="connsiteX41" fmla="*/ 54193 w 345463"/>
                <a:gd name="connsiteY41" fmla="*/ 348670 h 376759"/>
                <a:gd name="connsiteX42" fmla="*/ 54193 w 345463"/>
                <a:gd name="connsiteY42" fmla="*/ 344243 h 376759"/>
                <a:gd name="connsiteX43" fmla="*/ 159222 w 345463"/>
                <a:gd name="connsiteY43" fmla="*/ 185326 h 376759"/>
                <a:gd name="connsiteX44" fmla="*/ 154795 w 345463"/>
                <a:gd name="connsiteY44" fmla="*/ 185326 h 376759"/>
                <a:gd name="connsiteX45" fmla="*/ 154795 w 345463"/>
                <a:gd name="connsiteY45" fmla="*/ 190669 h 376759"/>
                <a:gd name="connsiteX46" fmla="*/ 159222 w 345463"/>
                <a:gd name="connsiteY46" fmla="*/ 190669 h 376759"/>
                <a:gd name="connsiteX47" fmla="*/ 159222 w 345463"/>
                <a:gd name="connsiteY47" fmla="*/ 185326 h 376759"/>
                <a:gd name="connsiteX48" fmla="*/ 159222 w 345463"/>
                <a:gd name="connsiteY48" fmla="*/ 239825 h 376759"/>
                <a:gd name="connsiteX49" fmla="*/ 154795 w 345463"/>
                <a:gd name="connsiteY49" fmla="*/ 239825 h 376759"/>
                <a:gd name="connsiteX50" fmla="*/ 154795 w 345463"/>
                <a:gd name="connsiteY50" fmla="*/ 243336 h 376759"/>
                <a:gd name="connsiteX51" fmla="*/ 159222 w 345463"/>
                <a:gd name="connsiteY51" fmla="*/ 243336 h 376759"/>
                <a:gd name="connsiteX52" fmla="*/ 159222 w 345463"/>
                <a:gd name="connsiteY52" fmla="*/ 239825 h 376759"/>
                <a:gd name="connsiteX53" fmla="*/ 212652 w 345463"/>
                <a:gd name="connsiteY53" fmla="*/ 185326 h 376759"/>
                <a:gd name="connsiteX54" fmla="*/ 207462 w 345463"/>
                <a:gd name="connsiteY54" fmla="*/ 185326 h 376759"/>
                <a:gd name="connsiteX55" fmla="*/ 207462 w 345463"/>
                <a:gd name="connsiteY55" fmla="*/ 190669 h 376759"/>
                <a:gd name="connsiteX56" fmla="*/ 212652 w 345463"/>
                <a:gd name="connsiteY56" fmla="*/ 190669 h 376759"/>
                <a:gd name="connsiteX57" fmla="*/ 212652 w 345463"/>
                <a:gd name="connsiteY57" fmla="*/ 185326 h 376759"/>
                <a:gd name="connsiteX58" fmla="*/ 212652 w 345463"/>
                <a:gd name="connsiteY58" fmla="*/ 239825 h 376759"/>
                <a:gd name="connsiteX59" fmla="*/ 207462 w 345463"/>
                <a:gd name="connsiteY59" fmla="*/ 239825 h 376759"/>
                <a:gd name="connsiteX60" fmla="*/ 207462 w 345463"/>
                <a:gd name="connsiteY60" fmla="*/ 243336 h 376759"/>
                <a:gd name="connsiteX61" fmla="*/ 212652 w 345463"/>
                <a:gd name="connsiteY61" fmla="*/ 243336 h 376759"/>
                <a:gd name="connsiteX62" fmla="*/ 212652 w 345463"/>
                <a:gd name="connsiteY62" fmla="*/ 239825 h 376759"/>
                <a:gd name="connsiteX0" fmla="*/ 261502 w 345464"/>
                <a:gd name="connsiteY0" fmla="*/ 124874 h 376759"/>
                <a:gd name="connsiteX1" fmla="*/ 261502 w 345464"/>
                <a:gd name="connsiteY1" fmla="*/ 376759 h 376759"/>
                <a:gd name="connsiteX2" fmla="*/ 211583 w 345464"/>
                <a:gd name="connsiteY2" fmla="*/ 376759 h 376759"/>
                <a:gd name="connsiteX3" fmla="*/ 211583 w 345464"/>
                <a:gd name="connsiteY3" fmla="*/ 292492 h 376759"/>
                <a:gd name="connsiteX4" fmla="*/ 158306 w 345464"/>
                <a:gd name="connsiteY4" fmla="*/ 292492 h 376759"/>
                <a:gd name="connsiteX5" fmla="*/ 158306 w 345464"/>
                <a:gd name="connsiteY5" fmla="*/ 376759 h 376759"/>
                <a:gd name="connsiteX6" fmla="*/ 105944 w 345464"/>
                <a:gd name="connsiteY6" fmla="*/ 376759 h 376759"/>
                <a:gd name="connsiteX7" fmla="*/ 105944 w 345464"/>
                <a:gd name="connsiteY7" fmla="*/ 132507 h 376759"/>
                <a:gd name="connsiteX8" fmla="*/ 184716 w 345464"/>
                <a:gd name="connsiteY8" fmla="*/ 132507 h 376759"/>
                <a:gd name="connsiteX9" fmla="*/ 261655 w 345464"/>
                <a:gd name="connsiteY9" fmla="*/ 132507 h 376759"/>
                <a:gd name="connsiteX10" fmla="*/ 184563 w 345464"/>
                <a:gd name="connsiteY10" fmla="*/ 132660 h 376759"/>
                <a:gd name="connsiteX11" fmla="*/ 184563 w 345464"/>
                <a:gd name="connsiteY11" fmla="*/ 80756 h 376759"/>
                <a:gd name="connsiteX12" fmla="*/ 0 w 345464"/>
                <a:gd name="connsiteY12" fmla="*/ 80756 h 376759"/>
                <a:gd name="connsiteX13" fmla="*/ 0 w 345464"/>
                <a:gd name="connsiteY13" fmla="*/ 376759 h 376759"/>
                <a:gd name="connsiteX14" fmla="*/ 345464 w 345464"/>
                <a:gd name="connsiteY14" fmla="*/ 376759 h 376759"/>
                <a:gd name="connsiteX15" fmla="*/ 345464 w 345464"/>
                <a:gd name="connsiteY15" fmla="*/ 108082 h 376759"/>
                <a:gd name="connsiteX16" fmla="*/ 234329 w 345464"/>
                <a:gd name="connsiteY16" fmla="*/ 0 h 376759"/>
                <a:gd name="connsiteX17" fmla="*/ 234329 w 345464"/>
                <a:gd name="connsiteY17" fmla="*/ 132660 h 376759"/>
                <a:gd name="connsiteX18" fmla="*/ 54346 w 345464"/>
                <a:gd name="connsiteY18" fmla="*/ 132660 h 376759"/>
                <a:gd name="connsiteX19" fmla="*/ 49003 w 345464"/>
                <a:gd name="connsiteY19" fmla="*/ 132660 h 376759"/>
                <a:gd name="connsiteX20" fmla="*/ 49003 w 345464"/>
                <a:gd name="connsiteY20" fmla="*/ 136171 h 376759"/>
                <a:gd name="connsiteX21" fmla="*/ 54193 w 345464"/>
                <a:gd name="connsiteY21" fmla="*/ 136171 h 376759"/>
                <a:gd name="connsiteX22" fmla="*/ 54193 w 345464"/>
                <a:gd name="connsiteY22" fmla="*/ 132660 h 376759"/>
                <a:gd name="connsiteX23" fmla="*/ 54346 w 345464"/>
                <a:gd name="connsiteY23" fmla="*/ 185326 h 376759"/>
                <a:gd name="connsiteX24" fmla="*/ 49003 w 345464"/>
                <a:gd name="connsiteY24" fmla="*/ 185326 h 376759"/>
                <a:gd name="connsiteX25" fmla="*/ 49003 w 345464"/>
                <a:gd name="connsiteY25" fmla="*/ 190669 h 376759"/>
                <a:gd name="connsiteX26" fmla="*/ 54193 w 345464"/>
                <a:gd name="connsiteY26" fmla="*/ 190669 h 376759"/>
                <a:gd name="connsiteX27" fmla="*/ 54193 w 345464"/>
                <a:gd name="connsiteY27" fmla="*/ 185326 h 376759"/>
                <a:gd name="connsiteX28" fmla="*/ 54346 w 345464"/>
                <a:gd name="connsiteY28" fmla="*/ 237993 h 376759"/>
                <a:gd name="connsiteX29" fmla="*/ 49003 w 345464"/>
                <a:gd name="connsiteY29" fmla="*/ 237993 h 376759"/>
                <a:gd name="connsiteX30" fmla="*/ 49003 w 345464"/>
                <a:gd name="connsiteY30" fmla="*/ 243336 h 376759"/>
                <a:gd name="connsiteX31" fmla="*/ 54193 w 345464"/>
                <a:gd name="connsiteY31" fmla="*/ 243336 h 376759"/>
                <a:gd name="connsiteX32" fmla="*/ 54193 w 345464"/>
                <a:gd name="connsiteY32" fmla="*/ 237993 h 376759"/>
                <a:gd name="connsiteX33" fmla="*/ 54346 w 345464"/>
                <a:gd name="connsiteY33" fmla="*/ 291576 h 376759"/>
                <a:gd name="connsiteX34" fmla="*/ 49003 w 345464"/>
                <a:gd name="connsiteY34" fmla="*/ 291576 h 376759"/>
                <a:gd name="connsiteX35" fmla="*/ 49003 w 345464"/>
                <a:gd name="connsiteY35" fmla="*/ 296003 h 376759"/>
                <a:gd name="connsiteX36" fmla="*/ 54193 w 345464"/>
                <a:gd name="connsiteY36" fmla="*/ 296003 h 376759"/>
                <a:gd name="connsiteX37" fmla="*/ 54193 w 345464"/>
                <a:gd name="connsiteY37" fmla="*/ 291576 h 376759"/>
                <a:gd name="connsiteX38" fmla="*/ 54346 w 345464"/>
                <a:gd name="connsiteY38" fmla="*/ 344243 h 376759"/>
                <a:gd name="connsiteX39" fmla="*/ 49003 w 345464"/>
                <a:gd name="connsiteY39" fmla="*/ 344243 h 376759"/>
                <a:gd name="connsiteX40" fmla="*/ 49003 w 345464"/>
                <a:gd name="connsiteY40" fmla="*/ 348670 h 376759"/>
                <a:gd name="connsiteX41" fmla="*/ 54193 w 345464"/>
                <a:gd name="connsiteY41" fmla="*/ 348670 h 376759"/>
                <a:gd name="connsiteX42" fmla="*/ 54193 w 345464"/>
                <a:gd name="connsiteY42" fmla="*/ 344243 h 376759"/>
                <a:gd name="connsiteX43" fmla="*/ 159222 w 345464"/>
                <a:gd name="connsiteY43" fmla="*/ 185326 h 376759"/>
                <a:gd name="connsiteX44" fmla="*/ 154795 w 345464"/>
                <a:gd name="connsiteY44" fmla="*/ 185326 h 376759"/>
                <a:gd name="connsiteX45" fmla="*/ 154795 w 345464"/>
                <a:gd name="connsiteY45" fmla="*/ 190669 h 376759"/>
                <a:gd name="connsiteX46" fmla="*/ 159222 w 345464"/>
                <a:gd name="connsiteY46" fmla="*/ 190669 h 376759"/>
                <a:gd name="connsiteX47" fmla="*/ 159222 w 345464"/>
                <a:gd name="connsiteY47" fmla="*/ 185326 h 376759"/>
                <a:gd name="connsiteX48" fmla="*/ 159222 w 345464"/>
                <a:gd name="connsiteY48" fmla="*/ 239825 h 376759"/>
                <a:gd name="connsiteX49" fmla="*/ 154795 w 345464"/>
                <a:gd name="connsiteY49" fmla="*/ 239825 h 376759"/>
                <a:gd name="connsiteX50" fmla="*/ 154795 w 345464"/>
                <a:gd name="connsiteY50" fmla="*/ 243336 h 376759"/>
                <a:gd name="connsiteX51" fmla="*/ 159222 w 345464"/>
                <a:gd name="connsiteY51" fmla="*/ 243336 h 376759"/>
                <a:gd name="connsiteX52" fmla="*/ 159222 w 345464"/>
                <a:gd name="connsiteY52" fmla="*/ 239825 h 376759"/>
                <a:gd name="connsiteX53" fmla="*/ 212652 w 345464"/>
                <a:gd name="connsiteY53" fmla="*/ 185326 h 376759"/>
                <a:gd name="connsiteX54" fmla="*/ 207462 w 345464"/>
                <a:gd name="connsiteY54" fmla="*/ 185326 h 376759"/>
                <a:gd name="connsiteX55" fmla="*/ 207462 w 345464"/>
                <a:gd name="connsiteY55" fmla="*/ 190669 h 376759"/>
                <a:gd name="connsiteX56" fmla="*/ 212652 w 345464"/>
                <a:gd name="connsiteY56" fmla="*/ 190669 h 376759"/>
                <a:gd name="connsiteX57" fmla="*/ 212652 w 345464"/>
                <a:gd name="connsiteY57" fmla="*/ 185326 h 376759"/>
                <a:gd name="connsiteX58" fmla="*/ 212652 w 345464"/>
                <a:gd name="connsiteY58" fmla="*/ 239825 h 376759"/>
                <a:gd name="connsiteX59" fmla="*/ 207462 w 345464"/>
                <a:gd name="connsiteY59" fmla="*/ 239825 h 376759"/>
                <a:gd name="connsiteX60" fmla="*/ 207462 w 345464"/>
                <a:gd name="connsiteY60" fmla="*/ 243336 h 376759"/>
                <a:gd name="connsiteX61" fmla="*/ 212652 w 345464"/>
                <a:gd name="connsiteY61" fmla="*/ 243336 h 376759"/>
                <a:gd name="connsiteX62" fmla="*/ 212652 w 345464"/>
                <a:gd name="connsiteY62" fmla="*/ 239825 h 3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5464" h="376759">
                  <a:moveTo>
                    <a:pt x="261502" y="124874"/>
                  </a:moveTo>
                  <a:lnTo>
                    <a:pt x="261502" y="376759"/>
                  </a:lnTo>
                  <a:lnTo>
                    <a:pt x="211583" y="376759"/>
                  </a:lnTo>
                  <a:lnTo>
                    <a:pt x="211583" y="292492"/>
                  </a:lnTo>
                  <a:lnTo>
                    <a:pt x="158306" y="292492"/>
                  </a:lnTo>
                  <a:lnTo>
                    <a:pt x="158306" y="376759"/>
                  </a:lnTo>
                  <a:lnTo>
                    <a:pt x="105944" y="376759"/>
                  </a:lnTo>
                  <a:lnTo>
                    <a:pt x="105944" y="132507"/>
                  </a:lnTo>
                  <a:lnTo>
                    <a:pt x="184716" y="132507"/>
                  </a:lnTo>
                  <a:lnTo>
                    <a:pt x="261655" y="132507"/>
                  </a:lnTo>
                  <a:moveTo>
                    <a:pt x="184563" y="132660"/>
                  </a:moveTo>
                  <a:lnTo>
                    <a:pt x="184563" y="80756"/>
                  </a:lnTo>
                  <a:lnTo>
                    <a:pt x="0" y="80756"/>
                  </a:lnTo>
                  <a:lnTo>
                    <a:pt x="0" y="376759"/>
                  </a:lnTo>
                  <a:moveTo>
                    <a:pt x="345464" y="376759"/>
                  </a:moveTo>
                  <a:lnTo>
                    <a:pt x="345464" y="108082"/>
                  </a:lnTo>
                  <a:lnTo>
                    <a:pt x="234329" y="0"/>
                  </a:lnTo>
                  <a:lnTo>
                    <a:pt x="234329" y="132660"/>
                  </a:lnTo>
                  <a:moveTo>
                    <a:pt x="54346" y="132660"/>
                  </a:moveTo>
                  <a:lnTo>
                    <a:pt x="49003" y="132660"/>
                  </a:lnTo>
                  <a:lnTo>
                    <a:pt x="49003" y="136171"/>
                  </a:lnTo>
                  <a:lnTo>
                    <a:pt x="54193" y="136171"/>
                  </a:lnTo>
                  <a:lnTo>
                    <a:pt x="54193" y="132660"/>
                  </a:lnTo>
                  <a:moveTo>
                    <a:pt x="54346" y="185326"/>
                  </a:moveTo>
                  <a:lnTo>
                    <a:pt x="49003" y="185326"/>
                  </a:lnTo>
                  <a:lnTo>
                    <a:pt x="49003" y="190669"/>
                  </a:lnTo>
                  <a:lnTo>
                    <a:pt x="54193" y="190669"/>
                  </a:lnTo>
                  <a:lnTo>
                    <a:pt x="54193" y="185326"/>
                  </a:lnTo>
                  <a:moveTo>
                    <a:pt x="54346" y="237993"/>
                  </a:moveTo>
                  <a:lnTo>
                    <a:pt x="49003" y="237993"/>
                  </a:lnTo>
                  <a:lnTo>
                    <a:pt x="49003" y="243336"/>
                  </a:lnTo>
                  <a:lnTo>
                    <a:pt x="54193" y="243336"/>
                  </a:lnTo>
                  <a:lnTo>
                    <a:pt x="54193" y="237993"/>
                  </a:lnTo>
                  <a:moveTo>
                    <a:pt x="54346" y="291576"/>
                  </a:moveTo>
                  <a:lnTo>
                    <a:pt x="49003" y="291576"/>
                  </a:lnTo>
                  <a:lnTo>
                    <a:pt x="49003" y="296003"/>
                  </a:lnTo>
                  <a:lnTo>
                    <a:pt x="54193" y="296003"/>
                  </a:lnTo>
                  <a:lnTo>
                    <a:pt x="54193" y="291576"/>
                  </a:lnTo>
                  <a:moveTo>
                    <a:pt x="54346" y="344243"/>
                  </a:moveTo>
                  <a:lnTo>
                    <a:pt x="49003" y="344243"/>
                  </a:lnTo>
                  <a:lnTo>
                    <a:pt x="49003" y="348670"/>
                  </a:lnTo>
                  <a:lnTo>
                    <a:pt x="54193" y="348670"/>
                  </a:lnTo>
                  <a:lnTo>
                    <a:pt x="54193" y="344243"/>
                  </a:lnTo>
                  <a:moveTo>
                    <a:pt x="159222" y="185326"/>
                  </a:moveTo>
                  <a:lnTo>
                    <a:pt x="154795" y="185326"/>
                  </a:lnTo>
                  <a:lnTo>
                    <a:pt x="154795" y="190669"/>
                  </a:lnTo>
                  <a:lnTo>
                    <a:pt x="159222" y="190669"/>
                  </a:lnTo>
                  <a:lnTo>
                    <a:pt x="159222" y="185326"/>
                  </a:lnTo>
                  <a:moveTo>
                    <a:pt x="159222" y="239825"/>
                  </a:moveTo>
                  <a:lnTo>
                    <a:pt x="154795" y="239825"/>
                  </a:lnTo>
                  <a:lnTo>
                    <a:pt x="154795" y="243336"/>
                  </a:lnTo>
                  <a:lnTo>
                    <a:pt x="159222" y="243336"/>
                  </a:lnTo>
                  <a:lnTo>
                    <a:pt x="159222" y="239825"/>
                  </a:lnTo>
                  <a:moveTo>
                    <a:pt x="212652" y="185326"/>
                  </a:moveTo>
                  <a:lnTo>
                    <a:pt x="207462" y="185326"/>
                  </a:lnTo>
                  <a:lnTo>
                    <a:pt x="207462" y="190669"/>
                  </a:lnTo>
                  <a:lnTo>
                    <a:pt x="212652" y="190669"/>
                  </a:lnTo>
                  <a:lnTo>
                    <a:pt x="212652" y="185326"/>
                  </a:lnTo>
                  <a:moveTo>
                    <a:pt x="212652" y="239825"/>
                  </a:moveTo>
                  <a:lnTo>
                    <a:pt x="207462" y="239825"/>
                  </a:lnTo>
                  <a:lnTo>
                    <a:pt x="207462" y="243336"/>
                  </a:lnTo>
                  <a:lnTo>
                    <a:pt x="212652" y="243336"/>
                  </a:lnTo>
                  <a:lnTo>
                    <a:pt x="212652" y="239825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1294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BB485FB-3A5E-46D0-990A-03FF37AD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64243" y="3197145"/>
            <a:ext cx="469382" cy="469382"/>
            <a:chOff x="4950763" y="4661887"/>
            <a:chExt cx="627497" cy="627497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42DE70DD-A2F5-46CE-885F-6243C53A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50763" y="4661887"/>
              <a:ext cx="627497" cy="62749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5" name="UniversalApp_E8CC" title="Icon of a cellphone in front of a tablet">
              <a:extLst>
                <a:ext uri="{FF2B5EF4-FFF2-40B4-BE49-F238E27FC236}">
                  <a16:creationId xmlns:a16="http://schemas.microsoft.com/office/drawing/2014/main" id="{0923652E-368C-499D-85A3-288A1D96B57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73100" y="4835175"/>
              <a:ext cx="382822" cy="280921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399" tIns="34200" rIns="68399" bIns="34200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674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AE8517-9813-4430-A305-FA76748C5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04038" y="2267639"/>
            <a:ext cx="469382" cy="469382"/>
            <a:chOff x="11085203" y="3022443"/>
            <a:chExt cx="627497" cy="627497"/>
          </a:xfrm>
        </p:grpSpPr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0483A73B-F0A9-4EA6-9DE7-C67BDB3AA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085203" y="3022443"/>
              <a:ext cx="627497" cy="62749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6" name="Commitments_EC4D">
              <a:extLst>
                <a:ext uri="{FF2B5EF4-FFF2-40B4-BE49-F238E27FC236}">
                  <a16:creationId xmlns:a16="http://schemas.microsoft.com/office/drawing/2014/main" id="{188BD387-F3DF-4443-91FF-D2B09699B5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207740" y="3156906"/>
              <a:ext cx="382423" cy="358570"/>
            </a:xfrm>
            <a:custGeom>
              <a:avLst/>
              <a:gdLst>
                <a:gd name="T0" fmla="*/ 56 w 3762"/>
                <a:gd name="T1" fmla="*/ 1280 h 3526"/>
                <a:gd name="T2" fmla="*/ 1246 w 3762"/>
                <a:gd name="T3" fmla="*/ 30 h 3526"/>
                <a:gd name="T4" fmla="*/ 1589 w 3762"/>
                <a:gd name="T5" fmla="*/ 313 h 3526"/>
                <a:gd name="T6" fmla="*/ 104 w 3762"/>
                <a:gd name="T7" fmla="*/ 2297 h 3526"/>
                <a:gd name="T8" fmla="*/ 698 w 3762"/>
                <a:gd name="T9" fmla="*/ 2078 h 3526"/>
                <a:gd name="T10" fmla="*/ 323 w 3762"/>
                <a:gd name="T11" fmla="*/ 1703 h 3526"/>
                <a:gd name="T12" fmla="*/ 2479 w 3762"/>
                <a:gd name="T13" fmla="*/ 2578 h 3526"/>
                <a:gd name="T14" fmla="*/ 3073 w 3762"/>
                <a:gd name="T15" fmla="*/ 2797 h 3526"/>
                <a:gd name="T16" fmla="*/ 2854 w 3762"/>
                <a:gd name="T17" fmla="*/ 2203 h 3526"/>
                <a:gd name="T18" fmla="*/ 1823 w 3762"/>
                <a:gd name="T19" fmla="*/ 3422 h 3526"/>
                <a:gd name="T20" fmla="*/ 2198 w 3762"/>
                <a:gd name="T21" fmla="*/ 3047 h 3526"/>
                <a:gd name="T22" fmla="*/ 2698 w 3762"/>
                <a:gd name="T23" fmla="*/ 3172 h 3526"/>
                <a:gd name="T24" fmla="*/ 2479 w 3762"/>
                <a:gd name="T25" fmla="*/ 2578 h 3526"/>
                <a:gd name="T26" fmla="*/ 479 w 3762"/>
                <a:gd name="T27" fmla="*/ 2672 h 3526"/>
                <a:gd name="T28" fmla="*/ 1073 w 3762"/>
                <a:gd name="T29" fmla="*/ 2453 h 3526"/>
                <a:gd name="T30" fmla="*/ 698 w 3762"/>
                <a:gd name="T31" fmla="*/ 2078 h 3526"/>
                <a:gd name="T32" fmla="*/ 854 w 3762"/>
                <a:gd name="T33" fmla="*/ 2672 h 3526"/>
                <a:gd name="T34" fmla="*/ 1229 w 3762"/>
                <a:gd name="T35" fmla="*/ 3047 h 3526"/>
                <a:gd name="T36" fmla="*/ 1448 w 3762"/>
                <a:gd name="T37" fmla="*/ 2453 h 3526"/>
                <a:gd name="T38" fmla="*/ 854 w 3762"/>
                <a:gd name="T39" fmla="*/ 2672 h 3526"/>
                <a:gd name="T40" fmla="*/ 1229 w 3762"/>
                <a:gd name="T41" fmla="*/ 3422 h 3526"/>
                <a:gd name="T42" fmla="*/ 1823 w 3762"/>
                <a:gd name="T43" fmla="*/ 3203 h 3526"/>
                <a:gd name="T44" fmla="*/ 1448 w 3762"/>
                <a:gd name="T45" fmla="*/ 2828 h 3526"/>
                <a:gd name="T46" fmla="*/ 3214 w 3762"/>
                <a:gd name="T47" fmla="*/ 1813 h 3526"/>
                <a:gd name="T48" fmla="*/ 3746 w 3762"/>
                <a:gd name="T49" fmla="*/ 1220 h 3526"/>
                <a:gd name="T50" fmla="*/ 2526 w 3762"/>
                <a:gd name="T51" fmla="*/ 0 h 3526"/>
                <a:gd name="T52" fmla="*/ 1412 w 3762"/>
                <a:gd name="T53" fmla="*/ 385 h 3526"/>
                <a:gd name="T54" fmla="*/ 1026 w 3762"/>
                <a:gd name="T55" fmla="*/ 1250 h 3526"/>
                <a:gd name="T56" fmla="*/ 1276 w 3762"/>
                <a:gd name="T57" fmla="*/ 1500 h 3526"/>
                <a:gd name="T58" fmla="*/ 2026 w 3762"/>
                <a:gd name="T59" fmla="*/ 750 h 3526"/>
                <a:gd name="T60" fmla="*/ 3448 w 3762"/>
                <a:gd name="T61" fmla="*/ 2047 h 3526"/>
                <a:gd name="T62" fmla="*/ 3071 w 3762"/>
                <a:gd name="T63" fmla="*/ 2420 h 3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62" h="3526">
                  <a:moveTo>
                    <a:pt x="401" y="1625"/>
                  </a:moveTo>
                  <a:cubicBezTo>
                    <a:pt x="56" y="1280"/>
                    <a:pt x="56" y="1280"/>
                    <a:pt x="56" y="1280"/>
                  </a:cubicBezTo>
                  <a:cubicBezTo>
                    <a:pt x="40" y="1264"/>
                    <a:pt x="40" y="1236"/>
                    <a:pt x="56" y="1220"/>
                  </a:cubicBezTo>
                  <a:cubicBezTo>
                    <a:pt x="1246" y="30"/>
                    <a:pt x="1246" y="30"/>
                    <a:pt x="1246" y="30"/>
                  </a:cubicBezTo>
                  <a:cubicBezTo>
                    <a:pt x="1262" y="14"/>
                    <a:pt x="1290" y="14"/>
                    <a:pt x="1306" y="30"/>
                  </a:cubicBezTo>
                  <a:cubicBezTo>
                    <a:pt x="1589" y="313"/>
                    <a:pt x="1589" y="313"/>
                    <a:pt x="1589" y="313"/>
                  </a:cubicBezTo>
                  <a:moveTo>
                    <a:pt x="104" y="1922"/>
                  </a:moveTo>
                  <a:cubicBezTo>
                    <a:pt x="0" y="2026"/>
                    <a:pt x="0" y="2194"/>
                    <a:pt x="104" y="2297"/>
                  </a:cubicBezTo>
                  <a:cubicBezTo>
                    <a:pt x="207" y="2401"/>
                    <a:pt x="375" y="2401"/>
                    <a:pt x="479" y="2297"/>
                  </a:cubicBezTo>
                  <a:cubicBezTo>
                    <a:pt x="698" y="2078"/>
                    <a:pt x="698" y="2078"/>
                    <a:pt x="698" y="2078"/>
                  </a:cubicBezTo>
                  <a:cubicBezTo>
                    <a:pt x="802" y="1974"/>
                    <a:pt x="802" y="1806"/>
                    <a:pt x="698" y="1703"/>
                  </a:cubicBezTo>
                  <a:cubicBezTo>
                    <a:pt x="595" y="1599"/>
                    <a:pt x="427" y="1599"/>
                    <a:pt x="323" y="1703"/>
                  </a:cubicBezTo>
                  <a:lnTo>
                    <a:pt x="104" y="1922"/>
                  </a:lnTo>
                  <a:close/>
                  <a:moveTo>
                    <a:pt x="2479" y="2578"/>
                  </a:moveTo>
                  <a:cubicBezTo>
                    <a:pt x="2698" y="2797"/>
                    <a:pt x="2698" y="2797"/>
                    <a:pt x="2698" y="2797"/>
                  </a:cubicBezTo>
                  <a:cubicBezTo>
                    <a:pt x="2802" y="2901"/>
                    <a:pt x="2970" y="2901"/>
                    <a:pt x="3073" y="2797"/>
                  </a:cubicBezTo>
                  <a:cubicBezTo>
                    <a:pt x="3177" y="2694"/>
                    <a:pt x="3177" y="2526"/>
                    <a:pt x="3073" y="2422"/>
                  </a:cubicBezTo>
                  <a:cubicBezTo>
                    <a:pt x="2854" y="2203"/>
                    <a:pt x="2854" y="2203"/>
                    <a:pt x="2854" y="2203"/>
                  </a:cubicBezTo>
                  <a:moveTo>
                    <a:pt x="1714" y="3313"/>
                  </a:moveTo>
                  <a:cubicBezTo>
                    <a:pt x="1823" y="3422"/>
                    <a:pt x="1823" y="3422"/>
                    <a:pt x="1823" y="3422"/>
                  </a:cubicBezTo>
                  <a:cubicBezTo>
                    <a:pt x="1927" y="3526"/>
                    <a:pt x="2095" y="3526"/>
                    <a:pt x="2198" y="3422"/>
                  </a:cubicBezTo>
                  <a:cubicBezTo>
                    <a:pt x="2302" y="3319"/>
                    <a:pt x="2302" y="3151"/>
                    <a:pt x="2198" y="3047"/>
                  </a:cubicBezTo>
                  <a:cubicBezTo>
                    <a:pt x="2323" y="3172"/>
                    <a:pt x="2323" y="3172"/>
                    <a:pt x="2323" y="3172"/>
                  </a:cubicBezTo>
                  <a:cubicBezTo>
                    <a:pt x="2427" y="3276"/>
                    <a:pt x="2595" y="3276"/>
                    <a:pt x="2698" y="3172"/>
                  </a:cubicBezTo>
                  <a:cubicBezTo>
                    <a:pt x="2802" y="3069"/>
                    <a:pt x="2802" y="2901"/>
                    <a:pt x="2698" y="2797"/>
                  </a:cubicBezTo>
                  <a:cubicBezTo>
                    <a:pt x="2479" y="2578"/>
                    <a:pt x="2479" y="2578"/>
                    <a:pt x="2479" y="2578"/>
                  </a:cubicBezTo>
                  <a:moveTo>
                    <a:pt x="479" y="2297"/>
                  </a:moveTo>
                  <a:cubicBezTo>
                    <a:pt x="375" y="2401"/>
                    <a:pt x="375" y="2569"/>
                    <a:pt x="479" y="2672"/>
                  </a:cubicBezTo>
                  <a:cubicBezTo>
                    <a:pt x="582" y="2776"/>
                    <a:pt x="750" y="2776"/>
                    <a:pt x="854" y="2672"/>
                  </a:cubicBezTo>
                  <a:cubicBezTo>
                    <a:pt x="1073" y="2453"/>
                    <a:pt x="1073" y="2453"/>
                    <a:pt x="1073" y="2453"/>
                  </a:cubicBezTo>
                  <a:cubicBezTo>
                    <a:pt x="1177" y="2349"/>
                    <a:pt x="1177" y="2181"/>
                    <a:pt x="1073" y="2078"/>
                  </a:cubicBezTo>
                  <a:cubicBezTo>
                    <a:pt x="970" y="1974"/>
                    <a:pt x="802" y="1974"/>
                    <a:pt x="698" y="2078"/>
                  </a:cubicBezTo>
                  <a:lnTo>
                    <a:pt x="479" y="2297"/>
                  </a:lnTo>
                  <a:close/>
                  <a:moveTo>
                    <a:pt x="854" y="2672"/>
                  </a:moveTo>
                  <a:cubicBezTo>
                    <a:pt x="750" y="2776"/>
                    <a:pt x="750" y="2944"/>
                    <a:pt x="854" y="3047"/>
                  </a:cubicBezTo>
                  <a:cubicBezTo>
                    <a:pt x="957" y="3151"/>
                    <a:pt x="1125" y="3151"/>
                    <a:pt x="1229" y="3047"/>
                  </a:cubicBezTo>
                  <a:cubicBezTo>
                    <a:pt x="1448" y="2828"/>
                    <a:pt x="1448" y="2828"/>
                    <a:pt x="1448" y="2828"/>
                  </a:cubicBezTo>
                  <a:cubicBezTo>
                    <a:pt x="1552" y="2724"/>
                    <a:pt x="1552" y="2556"/>
                    <a:pt x="1448" y="2453"/>
                  </a:cubicBezTo>
                  <a:cubicBezTo>
                    <a:pt x="1345" y="2349"/>
                    <a:pt x="1177" y="2349"/>
                    <a:pt x="1073" y="2453"/>
                  </a:cubicBezTo>
                  <a:lnTo>
                    <a:pt x="854" y="2672"/>
                  </a:lnTo>
                  <a:close/>
                  <a:moveTo>
                    <a:pt x="1229" y="3047"/>
                  </a:moveTo>
                  <a:cubicBezTo>
                    <a:pt x="1125" y="3151"/>
                    <a:pt x="1125" y="3319"/>
                    <a:pt x="1229" y="3422"/>
                  </a:cubicBezTo>
                  <a:cubicBezTo>
                    <a:pt x="1332" y="3526"/>
                    <a:pt x="1500" y="3526"/>
                    <a:pt x="1604" y="3422"/>
                  </a:cubicBezTo>
                  <a:cubicBezTo>
                    <a:pt x="1823" y="3203"/>
                    <a:pt x="1823" y="3203"/>
                    <a:pt x="1823" y="3203"/>
                  </a:cubicBezTo>
                  <a:cubicBezTo>
                    <a:pt x="1927" y="3099"/>
                    <a:pt x="1927" y="2931"/>
                    <a:pt x="1823" y="2828"/>
                  </a:cubicBezTo>
                  <a:cubicBezTo>
                    <a:pt x="1720" y="2724"/>
                    <a:pt x="1552" y="2724"/>
                    <a:pt x="1448" y="2828"/>
                  </a:cubicBezTo>
                  <a:lnTo>
                    <a:pt x="1229" y="3047"/>
                  </a:lnTo>
                  <a:close/>
                  <a:moveTo>
                    <a:pt x="3214" y="1813"/>
                  </a:moveTo>
                  <a:cubicBezTo>
                    <a:pt x="3746" y="1280"/>
                    <a:pt x="3746" y="1280"/>
                    <a:pt x="3746" y="1280"/>
                  </a:cubicBezTo>
                  <a:cubicBezTo>
                    <a:pt x="3762" y="1264"/>
                    <a:pt x="3762" y="1236"/>
                    <a:pt x="3746" y="122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1436" y="363"/>
                    <a:pt x="1436" y="363"/>
                    <a:pt x="1436" y="363"/>
                  </a:cubicBezTo>
                  <a:cubicBezTo>
                    <a:pt x="1426" y="367"/>
                    <a:pt x="1417" y="375"/>
                    <a:pt x="1412" y="385"/>
                  </a:cubicBezTo>
                  <a:cubicBezTo>
                    <a:pt x="1057" y="1094"/>
                    <a:pt x="1057" y="1094"/>
                    <a:pt x="1057" y="1094"/>
                  </a:cubicBezTo>
                  <a:cubicBezTo>
                    <a:pt x="1037" y="1142"/>
                    <a:pt x="1026" y="1195"/>
                    <a:pt x="1026" y="1250"/>
                  </a:cubicBezTo>
                  <a:cubicBezTo>
                    <a:pt x="1026" y="1319"/>
                    <a:pt x="1054" y="1382"/>
                    <a:pt x="1099" y="1427"/>
                  </a:cubicBezTo>
                  <a:cubicBezTo>
                    <a:pt x="1144" y="1472"/>
                    <a:pt x="1207" y="1500"/>
                    <a:pt x="1276" y="1500"/>
                  </a:cubicBezTo>
                  <a:cubicBezTo>
                    <a:pt x="1483" y="1500"/>
                    <a:pt x="1651" y="1332"/>
                    <a:pt x="1651" y="1125"/>
                  </a:cubicBezTo>
                  <a:cubicBezTo>
                    <a:pt x="1651" y="918"/>
                    <a:pt x="1819" y="750"/>
                    <a:pt x="2026" y="750"/>
                  </a:cubicBezTo>
                  <a:cubicBezTo>
                    <a:pt x="2094" y="750"/>
                    <a:pt x="2162" y="771"/>
                    <a:pt x="2214" y="813"/>
                  </a:cubicBezTo>
                  <a:cubicBezTo>
                    <a:pt x="3448" y="2047"/>
                    <a:pt x="3448" y="2047"/>
                    <a:pt x="3448" y="2047"/>
                  </a:cubicBezTo>
                  <a:cubicBezTo>
                    <a:pt x="3553" y="2152"/>
                    <a:pt x="3552" y="2321"/>
                    <a:pt x="3446" y="2425"/>
                  </a:cubicBezTo>
                  <a:cubicBezTo>
                    <a:pt x="3341" y="2527"/>
                    <a:pt x="3174" y="2523"/>
                    <a:pt x="3071" y="2420"/>
                  </a:cubicBezTo>
                  <a:cubicBezTo>
                    <a:pt x="2854" y="2203"/>
                    <a:pt x="2854" y="2203"/>
                    <a:pt x="2854" y="2203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1294" b="1" kern="12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ACABD7-E006-40E0-8FCD-FF431070B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38816" y="4168701"/>
            <a:ext cx="469382" cy="469382"/>
            <a:chOff x="7254806" y="5563893"/>
            <a:chExt cx="627497" cy="627497"/>
          </a:xfrm>
        </p:grpSpPr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0E116EE5-8AB3-4B81-B267-F5745740F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54806" y="5563893"/>
              <a:ext cx="627497" cy="62749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0582" tIns="100582" rIns="100582" bIns="3487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8" hangingPunct="1">
                <a:spcBef>
                  <a:spcPct val="0"/>
                </a:spcBef>
                <a:spcAft>
                  <a:spcPts val="439"/>
                </a:spcAft>
                <a:defRPr/>
              </a:pPr>
              <a:endParaRPr lang="en-US" sz="806" b="1" kern="1200">
                <a:ln w="3175">
                  <a:noFill/>
                </a:ln>
                <a:gradFill>
                  <a:gsLst>
                    <a:gs pos="0">
                      <a:srgbClr val="6C6E6C"/>
                    </a:gs>
                    <a:gs pos="100000">
                      <a:srgbClr val="6C6E6C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7" name="CellPhone_E8EA">
              <a:extLst>
                <a:ext uri="{FF2B5EF4-FFF2-40B4-BE49-F238E27FC236}">
                  <a16:creationId xmlns:a16="http://schemas.microsoft.com/office/drawing/2014/main" id="{72B6B431-3A69-48E5-B2FC-9FFB2974D91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69768" y="5713025"/>
              <a:ext cx="197572" cy="329233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660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353A20-7251-4F36-A2B9-3845847E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53036" y="2939988"/>
            <a:ext cx="469382" cy="469382"/>
            <a:chOff x="8343306" y="3921278"/>
            <a:chExt cx="627497" cy="627497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42DF21FC-3C76-49B2-90AD-8B00C421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3306" y="3921278"/>
              <a:ext cx="627497" cy="62749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8" name="Graphic 3">
              <a:extLst>
                <a:ext uri="{FF2B5EF4-FFF2-40B4-BE49-F238E27FC236}">
                  <a16:creationId xmlns:a16="http://schemas.microsoft.com/office/drawing/2014/main" id="{FFE69196-0184-4B50-9917-8AB3B4E91EFF}"/>
                </a:ext>
              </a:extLst>
            </p:cNvPr>
            <p:cNvSpPr/>
            <p:nvPr/>
          </p:nvSpPr>
          <p:spPr>
            <a:xfrm>
              <a:off x="8471638" y="4109256"/>
              <a:ext cx="370833" cy="251541"/>
            </a:xfrm>
            <a:custGeom>
              <a:avLst/>
              <a:gdLst>
                <a:gd name="connsiteX0" fmla="*/ 392524 w 452820"/>
                <a:gd name="connsiteY0" fmla="*/ 214918 h 307153"/>
                <a:gd name="connsiteX1" fmla="*/ 60446 w 452820"/>
                <a:gd name="connsiteY1" fmla="*/ 214918 h 307153"/>
                <a:gd name="connsiteX2" fmla="*/ 60446 w 452820"/>
                <a:gd name="connsiteY2" fmla="*/ 0 h 307153"/>
                <a:gd name="connsiteX3" fmla="*/ 392524 w 452820"/>
                <a:gd name="connsiteY3" fmla="*/ 0 h 307153"/>
                <a:gd name="connsiteX4" fmla="*/ 392524 w 452820"/>
                <a:gd name="connsiteY4" fmla="*/ 214918 h 307153"/>
                <a:gd name="connsiteX5" fmla="*/ 392524 w 452820"/>
                <a:gd name="connsiteY5" fmla="*/ 214918 h 307153"/>
                <a:gd name="connsiteX6" fmla="*/ 392524 w 452820"/>
                <a:gd name="connsiteY6" fmla="*/ 214918 h 307153"/>
                <a:gd name="connsiteX7" fmla="*/ 0 w 452820"/>
                <a:gd name="connsiteY7" fmla="*/ 291781 h 307153"/>
                <a:gd name="connsiteX8" fmla="*/ 15074 w 452820"/>
                <a:gd name="connsiteY8" fmla="*/ 307154 h 307153"/>
                <a:gd name="connsiteX9" fmla="*/ 437746 w 452820"/>
                <a:gd name="connsiteY9" fmla="*/ 307154 h 307153"/>
                <a:gd name="connsiteX10" fmla="*/ 452821 w 452820"/>
                <a:gd name="connsiteY10" fmla="*/ 291781 h 307153"/>
                <a:gd name="connsiteX11" fmla="*/ 445358 w 452820"/>
                <a:gd name="connsiteY11" fmla="*/ 268648 h 307153"/>
                <a:gd name="connsiteX12" fmla="*/ 392524 w 452820"/>
                <a:gd name="connsiteY12" fmla="*/ 214918 h 307153"/>
                <a:gd name="connsiteX13" fmla="*/ 60446 w 452820"/>
                <a:gd name="connsiteY13" fmla="*/ 214918 h 307153"/>
                <a:gd name="connsiteX14" fmla="*/ 7612 w 452820"/>
                <a:gd name="connsiteY14" fmla="*/ 268648 h 307153"/>
                <a:gd name="connsiteX15" fmla="*/ 0 w 452820"/>
                <a:gd name="connsiteY15" fmla="*/ 291781 h 307153"/>
                <a:gd name="connsiteX16" fmla="*/ 0 w 452820"/>
                <a:gd name="connsiteY16" fmla="*/ 291781 h 307153"/>
                <a:gd name="connsiteX0" fmla="*/ 392524 w 452821"/>
                <a:gd name="connsiteY0" fmla="*/ 214918 h 307154"/>
                <a:gd name="connsiteX1" fmla="*/ 60446 w 452821"/>
                <a:gd name="connsiteY1" fmla="*/ 214918 h 307154"/>
                <a:gd name="connsiteX2" fmla="*/ 60446 w 452821"/>
                <a:gd name="connsiteY2" fmla="*/ 0 h 307154"/>
                <a:gd name="connsiteX3" fmla="*/ 392524 w 452821"/>
                <a:gd name="connsiteY3" fmla="*/ 0 h 307154"/>
                <a:gd name="connsiteX4" fmla="*/ 392524 w 452821"/>
                <a:gd name="connsiteY4" fmla="*/ 214918 h 307154"/>
                <a:gd name="connsiteX5" fmla="*/ 392524 w 452821"/>
                <a:gd name="connsiteY5" fmla="*/ 214918 h 307154"/>
                <a:gd name="connsiteX6" fmla="*/ 392524 w 452821"/>
                <a:gd name="connsiteY6" fmla="*/ 214918 h 307154"/>
                <a:gd name="connsiteX7" fmla="*/ 0 w 452821"/>
                <a:gd name="connsiteY7" fmla="*/ 291781 h 307154"/>
                <a:gd name="connsiteX8" fmla="*/ 15074 w 452821"/>
                <a:gd name="connsiteY8" fmla="*/ 307154 h 307154"/>
                <a:gd name="connsiteX9" fmla="*/ 437746 w 452821"/>
                <a:gd name="connsiteY9" fmla="*/ 307154 h 307154"/>
                <a:gd name="connsiteX10" fmla="*/ 452821 w 452821"/>
                <a:gd name="connsiteY10" fmla="*/ 291781 h 307154"/>
                <a:gd name="connsiteX11" fmla="*/ 445358 w 452821"/>
                <a:gd name="connsiteY11" fmla="*/ 268648 h 307154"/>
                <a:gd name="connsiteX12" fmla="*/ 392524 w 452821"/>
                <a:gd name="connsiteY12" fmla="*/ 214918 h 307154"/>
                <a:gd name="connsiteX13" fmla="*/ 60446 w 452821"/>
                <a:gd name="connsiteY13" fmla="*/ 214918 h 307154"/>
                <a:gd name="connsiteX14" fmla="*/ 7612 w 452821"/>
                <a:gd name="connsiteY14" fmla="*/ 268648 h 307154"/>
                <a:gd name="connsiteX15" fmla="*/ 0 w 452821"/>
                <a:gd name="connsiteY15" fmla="*/ 291781 h 307154"/>
                <a:gd name="connsiteX16" fmla="*/ 0 w 452821"/>
                <a:gd name="connsiteY16" fmla="*/ 291781 h 3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821" h="307154">
                  <a:moveTo>
                    <a:pt x="392524" y="214918"/>
                  </a:moveTo>
                  <a:lnTo>
                    <a:pt x="60446" y="214918"/>
                  </a:lnTo>
                  <a:lnTo>
                    <a:pt x="60446" y="0"/>
                  </a:lnTo>
                  <a:lnTo>
                    <a:pt x="392524" y="0"/>
                  </a:lnTo>
                  <a:lnTo>
                    <a:pt x="392524" y="214918"/>
                  </a:lnTo>
                  <a:lnTo>
                    <a:pt x="392524" y="214918"/>
                  </a:lnTo>
                  <a:lnTo>
                    <a:pt x="392524" y="214918"/>
                  </a:lnTo>
                  <a:close/>
                  <a:moveTo>
                    <a:pt x="0" y="291781"/>
                  </a:moveTo>
                  <a:cubicBezTo>
                    <a:pt x="0" y="300288"/>
                    <a:pt x="6716" y="307154"/>
                    <a:pt x="15074" y="307154"/>
                  </a:cubicBezTo>
                  <a:lnTo>
                    <a:pt x="437746" y="307154"/>
                  </a:lnTo>
                  <a:cubicBezTo>
                    <a:pt x="446104" y="307154"/>
                    <a:pt x="452821" y="300288"/>
                    <a:pt x="452821" y="291781"/>
                  </a:cubicBezTo>
                  <a:cubicBezTo>
                    <a:pt x="452821" y="282826"/>
                    <a:pt x="449985" y="274618"/>
                    <a:pt x="445358" y="268648"/>
                  </a:cubicBezTo>
                  <a:lnTo>
                    <a:pt x="392524" y="214918"/>
                  </a:lnTo>
                  <a:lnTo>
                    <a:pt x="60446" y="214918"/>
                  </a:lnTo>
                  <a:lnTo>
                    <a:pt x="7612" y="268648"/>
                  </a:lnTo>
                  <a:cubicBezTo>
                    <a:pt x="2985" y="274618"/>
                    <a:pt x="0" y="282826"/>
                    <a:pt x="0" y="291781"/>
                  </a:cubicBezTo>
                  <a:lnTo>
                    <a:pt x="0" y="291781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660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DDE628-9B18-40DF-8E1B-3495D40F9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3319" y="1107314"/>
            <a:ext cx="469382" cy="469382"/>
            <a:chOff x="8691266" y="1471254"/>
            <a:chExt cx="627497" cy="627497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24C92B13-0B5F-453B-8420-A723AB939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91266" y="1471254"/>
              <a:ext cx="627497" cy="62749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9" name="watch">
              <a:extLst>
                <a:ext uri="{FF2B5EF4-FFF2-40B4-BE49-F238E27FC236}">
                  <a16:creationId xmlns:a16="http://schemas.microsoft.com/office/drawing/2014/main" id="{4AEEDA1C-F8C4-4EE7-BE48-B675FC1A706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8772" y="1605717"/>
              <a:ext cx="212485" cy="35857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1294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A7C384-D6A5-45BD-AD25-106F3559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37574" y="675484"/>
            <a:ext cx="469382" cy="469382"/>
            <a:chOff x="5662317" y="786758"/>
            <a:chExt cx="627497" cy="627497"/>
          </a:xfrm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4A9C5AB7-DEA0-495F-8FC5-3DF4A48C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62317" y="786758"/>
              <a:ext cx="627497" cy="62749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4" name="house">
              <a:extLst>
                <a:ext uri="{FF2B5EF4-FFF2-40B4-BE49-F238E27FC236}">
                  <a16:creationId xmlns:a16="http://schemas.microsoft.com/office/drawing/2014/main" id="{5646CB22-2FCD-4AEA-AB4E-234DFA7C74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13886" y="956637"/>
              <a:ext cx="324359" cy="287738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660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91E087-7130-4917-9D91-A286E270C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53678" y="781690"/>
            <a:ext cx="469382" cy="469382"/>
            <a:chOff x="1793556" y="1035940"/>
            <a:chExt cx="627497" cy="627497"/>
          </a:xfrm>
        </p:grpSpPr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E5E6FD9-4116-4FB9-A8B7-467A18551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93556" y="1035940"/>
              <a:ext cx="627497" cy="627497"/>
            </a:xfrm>
            <a:prstGeom prst="ellips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69B6776F-C328-4DD4-9959-E8BBF1709041}"/>
                </a:ext>
              </a:extLst>
            </p:cNvPr>
            <p:cNvGrpSpPr/>
            <p:nvPr/>
          </p:nvGrpSpPr>
          <p:grpSpPr>
            <a:xfrm>
              <a:off x="1878845" y="1211118"/>
              <a:ext cx="456918" cy="277141"/>
              <a:chOff x="1849666" y="1219695"/>
              <a:chExt cx="456918" cy="277141"/>
            </a:xfrm>
            <a:solidFill>
              <a:schemeClr val="accent3"/>
            </a:solidFill>
          </p:grpSpPr>
          <p:sp>
            <p:nvSpPr>
              <p:cNvPr id="526" name="cloud" title="Icon of a cloud">
                <a:extLst>
                  <a:ext uri="{FF2B5EF4-FFF2-40B4-BE49-F238E27FC236}">
                    <a16:creationId xmlns:a16="http://schemas.microsoft.com/office/drawing/2014/main" id="{DB36F2AA-958F-449C-B698-17A81C2D0E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856" y="1219695"/>
                <a:ext cx="301728" cy="19223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grp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399" tIns="34200" rIns="68399" bIns="34200" numCol="1" anchor="t" anchorCtr="0" compatLnSpc="1">
                <a:prstTxWarp prst="textNoShape">
                  <a:avLst/>
                </a:prstTxWarp>
              </a:bodyPr>
              <a:lstStyle/>
              <a:p>
                <a:pPr defTabSz="683942" hangingPunct="1">
                  <a:defRPr/>
                </a:pPr>
                <a:endParaRPr lang="en-US" sz="674" b="1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527" name="cloud" title="Icon of a cloud">
                <a:extLst>
                  <a:ext uri="{FF2B5EF4-FFF2-40B4-BE49-F238E27FC236}">
                    <a16:creationId xmlns:a16="http://schemas.microsoft.com/office/drawing/2014/main" id="{2E34EB0C-83D8-4A99-BE96-4B361D856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49666" y="1249892"/>
                <a:ext cx="387608" cy="246944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grp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399" tIns="34200" rIns="68399" bIns="34200" numCol="1" anchor="t" anchorCtr="0" compatLnSpc="1">
                <a:prstTxWarp prst="textNoShape">
                  <a:avLst/>
                </a:prstTxWarp>
              </a:bodyPr>
              <a:lstStyle/>
              <a:p>
                <a:pPr defTabSz="683942" hangingPunct="1">
                  <a:defRPr/>
                </a:pPr>
                <a:endParaRPr lang="en-US" sz="674" b="1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53C521-4555-4955-B602-342D9401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74946" y="164934"/>
            <a:ext cx="469382" cy="469382"/>
            <a:chOff x="10645253" y="211424"/>
            <a:chExt cx="627497" cy="627497"/>
          </a:xfrm>
        </p:grpSpPr>
        <p:sp>
          <p:nvSpPr>
            <p:cNvPr id="373" name="Oval 129">
              <a:extLst>
                <a:ext uri="{FF2B5EF4-FFF2-40B4-BE49-F238E27FC236}">
                  <a16:creationId xmlns:a16="http://schemas.microsoft.com/office/drawing/2014/main" id="{4134D92F-88C3-4559-95F8-4A0313F3E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8271" y="410249"/>
              <a:ext cx="179285" cy="1792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67054" tIns="33527" rIns="67054" bIns="33527" numCol="1" anchor="ctr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161" name="Oval 129">
              <a:extLst>
                <a:ext uri="{FF2B5EF4-FFF2-40B4-BE49-F238E27FC236}">
                  <a16:creationId xmlns:a16="http://schemas.microsoft.com/office/drawing/2014/main" id="{293345CB-6CC5-4EC7-BAEC-198AC1A64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8271" y="410249"/>
              <a:ext cx="179285" cy="1792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sx="101000" sy="101000" algn="ctr" rotWithShape="0">
                <a:prstClr val="black">
                  <a:alpha val="27000"/>
                </a:prstClr>
              </a:outerShdw>
            </a:effectLst>
          </p:spPr>
          <p:txBody>
            <a:bodyPr vert="horz" wrap="square" lIns="67054" tIns="33527" rIns="67054" bIns="33527" numCol="1" anchor="ctr" anchorCtr="0" compatLnSpc="1">
              <a:prstTxWarp prst="textNoShape">
                <a:avLst/>
              </a:prstTxWarp>
            </a:bodyPr>
            <a:lstStyle/>
            <a:p>
              <a:pPr defTabSz="683918" hangingPunct="1">
                <a:defRPr/>
              </a:pPr>
              <a:endParaRPr lang="en-US" sz="1321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CA0F306-4613-4DE4-B4B9-F90E9312B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45253" y="211424"/>
              <a:ext cx="627497" cy="627497"/>
            </a:xfrm>
            <a:prstGeom prst="ellips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7328C9F-8CA8-4557-A34C-B7FD4CA079F6}"/>
                </a:ext>
              </a:extLst>
            </p:cNvPr>
            <p:cNvGrpSpPr/>
            <p:nvPr/>
          </p:nvGrpSpPr>
          <p:grpSpPr>
            <a:xfrm>
              <a:off x="10744627" y="320154"/>
              <a:ext cx="415420" cy="415415"/>
              <a:chOff x="6076528" y="5763968"/>
              <a:chExt cx="423750" cy="423745"/>
            </a:xfrm>
            <a:solidFill>
              <a:schemeClr val="bg1"/>
            </a:solidFill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E7F988B-04D3-41B9-9020-8D5BAC44B27E}"/>
                  </a:ext>
                </a:extLst>
              </p:cNvPr>
              <p:cNvSpPr/>
              <p:nvPr/>
            </p:nvSpPr>
            <p:spPr>
              <a:xfrm>
                <a:off x="6287906" y="5812231"/>
                <a:ext cx="172148" cy="172146"/>
              </a:xfrm>
              <a:custGeom>
                <a:avLst/>
                <a:gdLst>
                  <a:gd name="connsiteX0" fmla="*/ 152107 w 174522"/>
                  <a:gd name="connsiteY0" fmla="*/ 1557 h 174521"/>
                  <a:gd name="connsiteX1" fmla="*/ 129599 w 174522"/>
                  <a:gd name="connsiteY1" fmla="*/ 24064 h 174521"/>
                  <a:gd name="connsiteX2" fmla="*/ 132911 w 174522"/>
                  <a:gd name="connsiteY2" fmla="*/ 35882 h 174521"/>
                  <a:gd name="connsiteX3" fmla="*/ 1557 w 174522"/>
                  <a:gd name="connsiteY3" fmla="*/ 167236 h 174521"/>
                  <a:gd name="connsiteX4" fmla="*/ 9536 w 174522"/>
                  <a:gd name="connsiteY4" fmla="*/ 175215 h 174521"/>
                  <a:gd name="connsiteX5" fmla="*/ 141041 w 174522"/>
                  <a:gd name="connsiteY5" fmla="*/ 43711 h 174521"/>
                  <a:gd name="connsiteX6" fmla="*/ 152107 w 174522"/>
                  <a:gd name="connsiteY6" fmla="*/ 46647 h 174521"/>
                  <a:gd name="connsiteX7" fmla="*/ 174614 w 174522"/>
                  <a:gd name="connsiteY7" fmla="*/ 24140 h 174521"/>
                  <a:gd name="connsiteX8" fmla="*/ 152107 w 174522"/>
                  <a:gd name="connsiteY8" fmla="*/ 1557 h 17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522" h="174521">
                    <a:moveTo>
                      <a:pt x="152107" y="1557"/>
                    </a:moveTo>
                    <a:cubicBezTo>
                      <a:pt x="139686" y="1557"/>
                      <a:pt x="129599" y="11644"/>
                      <a:pt x="129599" y="24064"/>
                    </a:cubicBezTo>
                    <a:cubicBezTo>
                      <a:pt x="129599" y="28430"/>
                      <a:pt x="130804" y="32420"/>
                      <a:pt x="132911" y="35882"/>
                    </a:cubicBezTo>
                    <a:lnTo>
                      <a:pt x="1557" y="167236"/>
                    </a:lnTo>
                    <a:lnTo>
                      <a:pt x="9536" y="175215"/>
                    </a:lnTo>
                    <a:lnTo>
                      <a:pt x="141041" y="43711"/>
                    </a:lnTo>
                    <a:cubicBezTo>
                      <a:pt x="144278" y="45593"/>
                      <a:pt x="148117" y="46647"/>
                      <a:pt x="152107" y="46647"/>
                    </a:cubicBezTo>
                    <a:cubicBezTo>
                      <a:pt x="164527" y="46647"/>
                      <a:pt x="174614" y="36560"/>
                      <a:pt x="174614" y="24140"/>
                    </a:cubicBezTo>
                    <a:cubicBezTo>
                      <a:pt x="174689" y="11644"/>
                      <a:pt x="164527" y="1557"/>
                      <a:pt x="152107" y="1557"/>
                    </a:cubicBezTo>
                    <a:close/>
                  </a:path>
                </a:pathLst>
              </a:custGeom>
              <a:grpFill/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3813" hangingPunct="1">
                  <a:defRPr/>
                </a:pPr>
                <a:endParaRPr lang="en-US" sz="1173" b="1" kern="1200">
                  <a:solidFill>
                    <a:srgbClr val="282828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6BF71A2-51E8-4241-B8CA-8A8A2C523BC8}"/>
                  </a:ext>
                </a:extLst>
              </p:cNvPr>
              <p:cNvSpPr/>
              <p:nvPr/>
            </p:nvSpPr>
            <p:spPr>
              <a:xfrm>
                <a:off x="6076528" y="5951960"/>
                <a:ext cx="423750" cy="44140"/>
              </a:xfrm>
              <a:custGeom>
                <a:avLst/>
                <a:gdLst>
                  <a:gd name="connsiteX0" fmla="*/ 407739 w 429593"/>
                  <a:gd name="connsiteY0" fmla="*/ 1557 h 44749"/>
                  <a:gd name="connsiteX1" fmla="*/ 385684 w 429593"/>
                  <a:gd name="connsiteY1" fmla="*/ 19397 h 44749"/>
                  <a:gd name="connsiteX2" fmla="*/ 46120 w 429593"/>
                  <a:gd name="connsiteY2" fmla="*/ 19397 h 44749"/>
                  <a:gd name="connsiteX3" fmla="*/ 24064 w 429593"/>
                  <a:gd name="connsiteY3" fmla="*/ 1557 h 44749"/>
                  <a:gd name="connsiteX4" fmla="*/ 1557 w 429593"/>
                  <a:gd name="connsiteY4" fmla="*/ 24064 h 44749"/>
                  <a:gd name="connsiteX5" fmla="*/ 24064 w 429593"/>
                  <a:gd name="connsiteY5" fmla="*/ 46571 h 44749"/>
                  <a:gd name="connsiteX6" fmla="*/ 45593 w 429593"/>
                  <a:gd name="connsiteY6" fmla="*/ 30613 h 44749"/>
                  <a:gd name="connsiteX7" fmla="*/ 386136 w 429593"/>
                  <a:gd name="connsiteY7" fmla="*/ 30613 h 44749"/>
                  <a:gd name="connsiteX8" fmla="*/ 407664 w 429593"/>
                  <a:gd name="connsiteY8" fmla="*/ 46571 h 44749"/>
                  <a:gd name="connsiteX9" fmla="*/ 430171 w 429593"/>
                  <a:gd name="connsiteY9" fmla="*/ 24064 h 44749"/>
                  <a:gd name="connsiteX10" fmla="*/ 407739 w 429593"/>
                  <a:gd name="connsiteY10" fmla="*/ 1557 h 44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9593" h="44749">
                    <a:moveTo>
                      <a:pt x="407739" y="1557"/>
                    </a:moveTo>
                    <a:cubicBezTo>
                      <a:pt x="396900" y="1557"/>
                      <a:pt x="387867" y="9235"/>
                      <a:pt x="385684" y="19397"/>
                    </a:cubicBezTo>
                    <a:lnTo>
                      <a:pt x="46120" y="19397"/>
                    </a:lnTo>
                    <a:cubicBezTo>
                      <a:pt x="43937" y="9235"/>
                      <a:pt x="34904" y="1557"/>
                      <a:pt x="24064" y="1557"/>
                    </a:cubicBezTo>
                    <a:cubicBezTo>
                      <a:pt x="11644" y="1557"/>
                      <a:pt x="1557" y="11643"/>
                      <a:pt x="1557" y="24064"/>
                    </a:cubicBezTo>
                    <a:cubicBezTo>
                      <a:pt x="1557" y="36484"/>
                      <a:pt x="11644" y="46571"/>
                      <a:pt x="24064" y="46571"/>
                    </a:cubicBezTo>
                    <a:cubicBezTo>
                      <a:pt x="34226" y="46571"/>
                      <a:pt x="42808" y="39872"/>
                      <a:pt x="45593" y="30613"/>
                    </a:cubicBezTo>
                    <a:lnTo>
                      <a:pt x="386136" y="30613"/>
                    </a:lnTo>
                    <a:cubicBezTo>
                      <a:pt x="388996" y="39872"/>
                      <a:pt x="397578" y="46571"/>
                      <a:pt x="407664" y="46571"/>
                    </a:cubicBezTo>
                    <a:cubicBezTo>
                      <a:pt x="420085" y="46571"/>
                      <a:pt x="430171" y="36484"/>
                      <a:pt x="430171" y="24064"/>
                    </a:cubicBezTo>
                    <a:cubicBezTo>
                      <a:pt x="430322" y="11643"/>
                      <a:pt x="420160" y="1557"/>
                      <a:pt x="407739" y="1557"/>
                    </a:cubicBezTo>
                    <a:close/>
                  </a:path>
                </a:pathLst>
              </a:custGeom>
              <a:grpFill/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3813" hangingPunct="1">
                  <a:defRPr/>
                </a:pPr>
                <a:endParaRPr lang="en-US" sz="1173" b="1" kern="1200">
                  <a:solidFill>
                    <a:srgbClr val="282828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24EB51C-86FF-4868-B574-41DA72D893A6}"/>
                  </a:ext>
                </a:extLst>
              </p:cNvPr>
              <p:cNvSpPr/>
              <p:nvPr/>
            </p:nvSpPr>
            <p:spPr>
              <a:xfrm>
                <a:off x="6121152" y="5977806"/>
                <a:ext cx="163320" cy="163319"/>
              </a:xfrm>
              <a:custGeom>
                <a:avLst/>
                <a:gdLst>
                  <a:gd name="connsiteX0" fmla="*/ 159785 w 165572"/>
                  <a:gd name="connsiteY0" fmla="*/ 1557 h 165571"/>
                  <a:gd name="connsiteX1" fmla="*/ 35656 w 165572"/>
                  <a:gd name="connsiteY1" fmla="*/ 125685 h 165571"/>
                  <a:gd name="connsiteX2" fmla="*/ 24064 w 165572"/>
                  <a:gd name="connsiteY2" fmla="*/ 122448 h 165571"/>
                  <a:gd name="connsiteX3" fmla="*/ 1557 w 165572"/>
                  <a:gd name="connsiteY3" fmla="*/ 144955 h 165571"/>
                  <a:gd name="connsiteX4" fmla="*/ 24064 w 165572"/>
                  <a:gd name="connsiteY4" fmla="*/ 167462 h 165571"/>
                  <a:gd name="connsiteX5" fmla="*/ 46571 w 165572"/>
                  <a:gd name="connsiteY5" fmla="*/ 144955 h 165571"/>
                  <a:gd name="connsiteX6" fmla="*/ 43560 w 165572"/>
                  <a:gd name="connsiteY6" fmla="*/ 133739 h 165571"/>
                  <a:gd name="connsiteX7" fmla="*/ 167763 w 165572"/>
                  <a:gd name="connsiteY7" fmla="*/ 9536 h 165571"/>
                  <a:gd name="connsiteX8" fmla="*/ 159785 w 165572"/>
                  <a:gd name="connsiteY8" fmla="*/ 1557 h 16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572" h="165571">
                    <a:moveTo>
                      <a:pt x="159785" y="1557"/>
                    </a:moveTo>
                    <a:lnTo>
                      <a:pt x="35656" y="125685"/>
                    </a:lnTo>
                    <a:cubicBezTo>
                      <a:pt x="32269" y="123652"/>
                      <a:pt x="28279" y="122448"/>
                      <a:pt x="24064" y="122448"/>
                    </a:cubicBezTo>
                    <a:cubicBezTo>
                      <a:pt x="11644" y="122448"/>
                      <a:pt x="1557" y="132535"/>
                      <a:pt x="1557" y="144955"/>
                    </a:cubicBezTo>
                    <a:cubicBezTo>
                      <a:pt x="1557" y="157375"/>
                      <a:pt x="11644" y="167462"/>
                      <a:pt x="24064" y="167462"/>
                    </a:cubicBezTo>
                    <a:cubicBezTo>
                      <a:pt x="36484" y="167462"/>
                      <a:pt x="46571" y="157375"/>
                      <a:pt x="46571" y="144955"/>
                    </a:cubicBezTo>
                    <a:cubicBezTo>
                      <a:pt x="46571" y="140890"/>
                      <a:pt x="45442" y="137051"/>
                      <a:pt x="43560" y="133739"/>
                    </a:cubicBezTo>
                    <a:lnTo>
                      <a:pt x="167763" y="9536"/>
                    </a:lnTo>
                    <a:lnTo>
                      <a:pt x="159785" y="1557"/>
                    </a:lnTo>
                    <a:close/>
                  </a:path>
                </a:pathLst>
              </a:custGeom>
              <a:grpFill/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3813" hangingPunct="1">
                  <a:defRPr/>
                </a:pPr>
                <a:endParaRPr lang="en-US" sz="1173" b="1" kern="1200">
                  <a:solidFill>
                    <a:srgbClr val="282828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EF96EEE-DD5D-4CD2-852F-F52AE9A78AB8}"/>
                  </a:ext>
                </a:extLst>
              </p:cNvPr>
              <p:cNvSpPr/>
              <p:nvPr/>
            </p:nvSpPr>
            <p:spPr>
              <a:xfrm>
                <a:off x="6121079" y="5807850"/>
                <a:ext cx="335469" cy="335465"/>
              </a:xfrm>
              <a:custGeom>
                <a:avLst/>
                <a:gdLst>
                  <a:gd name="connsiteX0" fmla="*/ 317259 w 340094"/>
                  <a:gd name="connsiteY0" fmla="*/ 295203 h 340092"/>
                  <a:gd name="connsiteX1" fmla="*/ 306194 w 340094"/>
                  <a:gd name="connsiteY1" fmla="*/ 298138 h 340092"/>
                  <a:gd name="connsiteX2" fmla="*/ 43485 w 340094"/>
                  <a:gd name="connsiteY2" fmla="*/ 35431 h 340092"/>
                  <a:gd name="connsiteX3" fmla="*/ 46571 w 340094"/>
                  <a:gd name="connsiteY3" fmla="*/ 24064 h 340092"/>
                  <a:gd name="connsiteX4" fmla="*/ 24064 w 340094"/>
                  <a:gd name="connsiteY4" fmla="*/ 1557 h 340092"/>
                  <a:gd name="connsiteX5" fmla="*/ 1557 w 340094"/>
                  <a:gd name="connsiteY5" fmla="*/ 24064 h 340092"/>
                  <a:gd name="connsiteX6" fmla="*/ 24064 w 340094"/>
                  <a:gd name="connsiteY6" fmla="*/ 46571 h 340092"/>
                  <a:gd name="connsiteX7" fmla="*/ 35581 w 340094"/>
                  <a:gd name="connsiteY7" fmla="*/ 43410 h 340092"/>
                  <a:gd name="connsiteX8" fmla="*/ 298140 w 340094"/>
                  <a:gd name="connsiteY8" fmla="*/ 305967 h 340092"/>
                  <a:gd name="connsiteX9" fmla="*/ 294828 w 340094"/>
                  <a:gd name="connsiteY9" fmla="*/ 317785 h 340092"/>
                  <a:gd name="connsiteX10" fmla="*/ 317335 w 340094"/>
                  <a:gd name="connsiteY10" fmla="*/ 340292 h 340092"/>
                  <a:gd name="connsiteX11" fmla="*/ 339842 w 340094"/>
                  <a:gd name="connsiteY11" fmla="*/ 317785 h 340092"/>
                  <a:gd name="connsiteX12" fmla="*/ 317259 w 340094"/>
                  <a:gd name="connsiteY12" fmla="*/ 295203 h 34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0094" h="340092">
                    <a:moveTo>
                      <a:pt x="317259" y="295203"/>
                    </a:moveTo>
                    <a:cubicBezTo>
                      <a:pt x="313195" y="295203"/>
                      <a:pt x="309431" y="296257"/>
                      <a:pt x="306194" y="298138"/>
                    </a:cubicBezTo>
                    <a:lnTo>
                      <a:pt x="43485" y="35431"/>
                    </a:lnTo>
                    <a:cubicBezTo>
                      <a:pt x="45442" y="32118"/>
                      <a:pt x="46571" y="28204"/>
                      <a:pt x="46571" y="24064"/>
                    </a:cubicBezTo>
                    <a:cubicBezTo>
                      <a:pt x="46571" y="11644"/>
                      <a:pt x="36484" y="1557"/>
                      <a:pt x="24064" y="1557"/>
                    </a:cubicBezTo>
                    <a:cubicBezTo>
                      <a:pt x="11644" y="1557"/>
                      <a:pt x="1557" y="11644"/>
                      <a:pt x="1557" y="24064"/>
                    </a:cubicBezTo>
                    <a:cubicBezTo>
                      <a:pt x="1557" y="36485"/>
                      <a:pt x="11644" y="46571"/>
                      <a:pt x="24064" y="46571"/>
                    </a:cubicBezTo>
                    <a:cubicBezTo>
                      <a:pt x="28279" y="46571"/>
                      <a:pt x="32194" y="45442"/>
                      <a:pt x="35581" y="43410"/>
                    </a:cubicBezTo>
                    <a:lnTo>
                      <a:pt x="298140" y="305967"/>
                    </a:lnTo>
                    <a:cubicBezTo>
                      <a:pt x="296032" y="309430"/>
                      <a:pt x="294828" y="313419"/>
                      <a:pt x="294828" y="317785"/>
                    </a:cubicBezTo>
                    <a:cubicBezTo>
                      <a:pt x="294828" y="330205"/>
                      <a:pt x="304914" y="340292"/>
                      <a:pt x="317335" y="340292"/>
                    </a:cubicBezTo>
                    <a:cubicBezTo>
                      <a:pt x="329755" y="340292"/>
                      <a:pt x="339842" y="330205"/>
                      <a:pt x="339842" y="317785"/>
                    </a:cubicBezTo>
                    <a:cubicBezTo>
                      <a:pt x="339767" y="305365"/>
                      <a:pt x="329680" y="295203"/>
                      <a:pt x="317259" y="295203"/>
                    </a:cubicBezTo>
                    <a:close/>
                  </a:path>
                </a:pathLst>
              </a:custGeom>
              <a:grpFill/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3813" hangingPunct="1">
                  <a:defRPr/>
                </a:pPr>
                <a:endParaRPr lang="en-US" sz="1173" b="1" kern="1200">
                  <a:solidFill>
                    <a:srgbClr val="282828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D023F0C-37A6-4A72-96DC-4C6C3882CE45}"/>
                  </a:ext>
                </a:extLst>
              </p:cNvPr>
              <p:cNvSpPr/>
              <p:nvPr/>
            </p:nvSpPr>
            <p:spPr>
              <a:xfrm>
                <a:off x="6265941" y="5763968"/>
                <a:ext cx="44140" cy="423745"/>
              </a:xfrm>
              <a:custGeom>
                <a:avLst/>
                <a:gdLst>
                  <a:gd name="connsiteX0" fmla="*/ 29860 w 44749"/>
                  <a:gd name="connsiteY0" fmla="*/ 385532 h 429591"/>
                  <a:gd name="connsiteX1" fmla="*/ 29860 w 44749"/>
                  <a:gd name="connsiteY1" fmla="*/ 45818 h 429591"/>
                  <a:gd name="connsiteX2" fmla="*/ 46571 w 44749"/>
                  <a:gd name="connsiteY2" fmla="*/ 24064 h 429591"/>
                  <a:gd name="connsiteX3" fmla="*/ 24064 w 44749"/>
                  <a:gd name="connsiteY3" fmla="*/ 1557 h 429591"/>
                  <a:gd name="connsiteX4" fmla="*/ 1557 w 44749"/>
                  <a:gd name="connsiteY4" fmla="*/ 24064 h 429591"/>
                  <a:gd name="connsiteX5" fmla="*/ 18644 w 44749"/>
                  <a:gd name="connsiteY5" fmla="*/ 45969 h 429591"/>
                  <a:gd name="connsiteX6" fmla="*/ 18644 w 44749"/>
                  <a:gd name="connsiteY6" fmla="*/ 385456 h 429591"/>
                  <a:gd name="connsiteX7" fmla="*/ 1557 w 44749"/>
                  <a:gd name="connsiteY7" fmla="*/ 407361 h 429591"/>
                  <a:gd name="connsiteX8" fmla="*/ 24064 w 44749"/>
                  <a:gd name="connsiteY8" fmla="*/ 429869 h 429591"/>
                  <a:gd name="connsiteX9" fmla="*/ 46571 w 44749"/>
                  <a:gd name="connsiteY9" fmla="*/ 407361 h 429591"/>
                  <a:gd name="connsiteX10" fmla="*/ 29860 w 44749"/>
                  <a:gd name="connsiteY10" fmla="*/ 385532 h 4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49" h="429591">
                    <a:moveTo>
                      <a:pt x="29860" y="385532"/>
                    </a:moveTo>
                    <a:lnTo>
                      <a:pt x="29860" y="45818"/>
                    </a:lnTo>
                    <a:cubicBezTo>
                      <a:pt x="39495" y="43259"/>
                      <a:pt x="46571" y="34452"/>
                      <a:pt x="46571" y="24064"/>
                    </a:cubicBezTo>
                    <a:cubicBezTo>
                      <a:pt x="46571" y="11644"/>
                      <a:pt x="36484" y="1557"/>
                      <a:pt x="24064" y="1557"/>
                    </a:cubicBezTo>
                    <a:cubicBezTo>
                      <a:pt x="11643" y="1557"/>
                      <a:pt x="1557" y="11644"/>
                      <a:pt x="1557" y="24064"/>
                    </a:cubicBezTo>
                    <a:cubicBezTo>
                      <a:pt x="1557" y="34602"/>
                      <a:pt x="8858" y="43485"/>
                      <a:pt x="18644" y="45969"/>
                    </a:cubicBezTo>
                    <a:lnTo>
                      <a:pt x="18644" y="385456"/>
                    </a:lnTo>
                    <a:cubicBezTo>
                      <a:pt x="8858" y="387865"/>
                      <a:pt x="1557" y="396748"/>
                      <a:pt x="1557" y="407361"/>
                    </a:cubicBezTo>
                    <a:cubicBezTo>
                      <a:pt x="1557" y="419782"/>
                      <a:pt x="11643" y="429869"/>
                      <a:pt x="24064" y="429869"/>
                    </a:cubicBezTo>
                    <a:cubicBezTo>
                      <a:pt x="36484" y="429869"/>
                      <a:pt x="46571" y="419782"/>
                      <a:pt x="46571" y="407361"/>
                    </a:cubicBezTo>
                    <a:cubicBezTo>
                      <a:pt x="46571" y="396898"/>
                      <a:pt x="39495" y="388091"/>
                      <a:pt x="29860" y="385532"/>
                    </a:cubicBezTo>
                    <a:close/>
                  </a:path>
                </a:pathLst>
              </a:custGeom>
              <a:grpFill/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3813" hangingPunct="1">
                  <a:defRPr/>
                </a:pPr>
                <a:endParaRPr lang="en-US" sz="1173" b="1" kern="1200">
                  <a:solidFill>
                    <a:srgbClr val="282828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A476B299-63F6-4A4F-94F5-8D412B0399BC}"/>
                  </a:ext>
                </a:extLst>
              </p:cNvPr>
              <p:cNvSpPr/>
              <p:nvPr/>
            </p:nvSpPr>
            <p:spPr>
              <a:xfrm>
                <a:off x="6243287" y="5929545"/>
                <a:ext cx="88282" cy="88280"/>
              </a:xfrm>
              <a:custGeom>
                <a:avLst/>
                <a:gdLst>
                  <a:gd name="connsiteX0" fmla="*/ 91736 w 89498"/>
                  <a:gd name="connsiteY0" fmla="*/ 46647 h 89498"/>
                  <a:gd name="connsiteX1" fmla="*/ 46646 w 89498"/>
                  <a:gd name="connsiteY1" fmla="*/ 91736 h 89498"/>
                  <a:gd name="connsiteX2" fmla="*/ 1557 w 89498"/>
                  <a:gd name="connsiteY2" fmla="*/ 46647 h 89498"/>
                  <a:gd name="connsiteX3" fmla="*/ 46646 w 89498"/>
                  <a:gd name="connsiteY3" fmla="*/ 1557 h 89498"/>
                  <a:gd name="connsiteX4" fmla="*/ 91736 w 89498"/>
                  <a:gd name="connsiteY4" fmla="*/ 46647 h 8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98" h="89498">
                    <a:moveTo>
                      <a:pt x="91736" y="46647"/>
                    </a:moveTo>
                    <a:cubicBezTo>
                      <a:pt x="91736" y="71562"/>
                      <a:pt x="71562" y="91736"/>
                      <a:pt x="46646" y="91736"/>
                    </a:cubicBezTo>
                    <a:cubicBezTo>
                      <a:pt x="21730" y="91736"/>
                      <a:pt x="1557" y="71562"/>
                      <a:pt x="1557" y="46647"/>
                    </a:cubicBezTo>
                    <a:cubicBezTo>
                      <a:pt x="1557" y="21731"/>
                      <a:pt x="21730" y="1557"/>
                      <a:pt x="46646" y="1557"/>
                    </a:cubicBezTo>
                    <a:cubicBezTo>
                      <a:pt x="71562" y="1557"/>
                      <a:pt x="91736" y="21731"/>
                      <a:pt x="91736" y="46647"/>
                    </a:cubicBezTo>
                    <a:close/>
                  </a:path>
                </a:pathLst>
              </a:custGeom>
              <a:grpFill/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3813" hangingPunct="1">
                  <a:defRPr/>
                </a:pPr>
                <a:endParaRPr lang="en-US" sz="1173" b="1" kern="1200">
                  <a:solidFill>
                    <a:srgbClr val="282828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B84E9B-6A16-4EF3-BD85-473D0C36A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68055" y="2307611"/>
            <a:ext cx="468089" cy="468089"/>
            <a:chOff x="5558190" y="2891190"/>
            <a:chExt cx="1075620" cy="1075620"/>
          </a:xfrm>
        </p:grpSpPr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D8BD7C23-A858-402C-BED2-23083843E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58190" y="2891190"/>
              <a:ext cx="1075620" cy="107562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0582" tIns="100582" rIns="100582" bIns="3487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8" hangingPunct="1">
                <a:spcBef>
                  <a:spcPct val="0"/>
                </a:spcBef>
                <a:spcAft>
                  <a:spcPts val="439"/>
                </a:spcAft>
                <a:defRPr/>
              </a:pPr>
              <a:endParaRPr lang="en-US" sz="806" b="1" kern="1200">
                <a:ln w="3175">
                  <a:noFill/>
                </a:ln>
                <a:gradFill>
                  <a:gsLst>
                    <a:gs pos="0">
                      <a:srgbClr val="6C6E6C"/>
                    </a:gs>
                    <a:gs pos="100000">
                      <a:srgbClr val="6C6E6C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4" name="binary" title="Icon of binary code, ones and zeros">
              <a:extLst>
                <a:ext uri="{FF2B5EF4-FFF2-40B4-BE49-F238E27FC236}">
                  <a16:creationId xmlns:a16="http://schemas.microsoft.com/office/drawing/2014/main" id="{A65A6522-FEED-4D9C-BC45-234985CCB81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59606" y="3224874"/>
              <a:ext cx="472788" cy="408252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399" tIns="34200" rIns="68399" bIns="34200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1346" b="1" kern="12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2748D6-1209-4424-8090-7A1AB5143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1530" y="3763912"/>
            <a:ext cx="469382" cy="469382"/>
            <a:chOff x="520669" y="5022748"/>
            <a:chExt cx="627497" cy="627497"/>
          </a:xfrm>
        </p:grpSpPr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D4526255-8DF1-4808-982A-85B1DAD36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0669" y="5022748"/>
              <a:ext cx="627497" cy="62749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109" tIns="107288" rIns="134109" bIns="107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372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6" b="1" kern="120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6" name="BarChartVertical_E9EC">
              <a:extLst>
                <a:ext uri="{FF2B5EF4-FFF2-40B4-BE49-F238E27FC236}">
                  <a16:creationId xmlns:a16="http://schemas.microsoft.com/office/drawing/2014/main" id="{D5CE21CD-1931-431D-9A38-7E05C7A0956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9974" y="5172014"/>
              <a:ext cx="328887" cy="328964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054" tIns="33527" rIns="67054" bIns="33527" numCol="1" anchor="t" anchorCtr="0" compatLnSpc="1">
              <a:prstTxWarp prst="textNoShape">
                <a:avLst/>
              </a:prstTxWarp>
            </a:bodyPr>
            <a:lstStyle/>
            <a:p>
              <a:pPr defTabSz="683942" hangingPunct="1">
                <a:defRPr/>
              </a:pPr>
              <a:endParaRPr lang="en-US" sz="660" b="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D16092-72DB-0B0D-DF73-415D96F8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655570" y="1898348"/>
            <a:ext cx="236671" cy="406939"/>
          </a:xfrm>
          <a:prstGeom prst="lin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8" name="Oval 129">
            <a:extLst>
              <a:ext uri="{FF2B5EF4-FFF2-40B4-BE49-F238E27FC236}">
                <a16:creationId xmlns:a16="http://schemas.microsoft.com/office/drawing/2014/main" id="{007903CC-DE09-4C20-8FAA-0ADA884C8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758" y="2296160"/>
            <a:ext cx="134109" cy="1341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86" name="Oval 129">
            <a:extLst>
              <a:ext uri="{FF2B5EF4-FFF2-40B4-BE49-F238E27FC236}">
                <a16:creationId xmlns:a16="http://schemas.microsoft.com/office/drawing/2014/main" id="{6644B043-E480-4CD0-A12F-EF957BE94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3821290" y="1817458"/>
            <a:ext cx="134109" cy="134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054" tIns="33527" rIns="67054" bIns="33527" numCol="1" anchor="ctr" anchorCtr="0" compatLnSpc="1">
            <a:prstTxWarp prst="textNoShape">
              <a:avLst/>
            </a:prstTxWarp>
          </a:bodyPr>
          <a:lstStyle/>
          <a:p>
            <a:pPr defTabSz="683918" hangingPunct="1">
              <a:defRPr/>
            </a:pPr>
            <a:endParaRPr lang="en-US" sz="806" b="1" kern="120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1" name="Citizen text">
            <a:extLst>
              <a:ext uri="{FF2B5EF4-FFF2-40B4-BE49-F238E27FC236}">
                <a16:creationId xmlns:a16="http://schemas.microsoft.com/office/drawing/2014/main" id="{C3980274-2FE4-C9BB-843F-EF31281A01ED}"/>
              </a:ext>
            </a:extLst>
          </p:cNvPr>
          <p:cNvSpPr/>
          <p:nvPr/>
        </p:nvSpPr>
        <p:spPr>
          <a:xfrm>
            <a:off x="660240" y="223730"/>
            <a:ext cx="1361343" cy="124008"/>
          </a:xfrm>
          <a:prstGeom prst="rect">
            <a:avLst/>
          </a:prstGeom>
          <a:effectLst/>
        </p:spPr>
        <p:txBody>
          <a:bodyPr wrap="square" lIns="134109" tIns="0" rIns="134109" bIns="0" anchor="ctr" anchorCtr="0">
            <a:spAutoFit/>
          </a:bodyPr>
          <a:lstStyle/>
          <a:p>
            <a:pPr algn="r"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Partners met toegang</a:t>
            </a:r>
          </a:p>
        </p:txBody>
      </p:sp>
      <p:sp>
        <p:nvSpPr>
          <p:cNvPr id="12" name="Citizen text">
            <a:extLst>
              <a:ext uri="{FF2B5EF4-FFF2-40B4-BE49-F238E27FC236}">
                <a16:creationId xmlns:a16="http://schemas.microsoft.com/office/drawing/2014/main" id="{8BE3BA1A-CA18-B763-5B8B-E3C73FEC7DB6}"/>
              </a:ext>
            </a:extLst>
          </p:cNvPr>
          <p:cNvSpPr/>
          <p:nvPr/>
        </p:nvSpPr>
        <p:spPr>
          <a:xfrm>
            <a:off x="3205687" y="189807"/>
            <a:ext cx="1249667" cy="124008"/>
          </a:xfrm>
          <a:prstGeom prst="rect">
            <a:avLst/>
          </a:prstGeom>
          <a:effectLst/>
        </p:spPr>
        <p:txBody>
          <a:bodyPr wrap="square" lIns="134109" tIns="0" rIns="134109" bIns="0" anchor="ctr" anchorCtr="0">
            <a:spAutoFit/>
          </a:bodyPr>
          <a:lstStyle/>
          <a:p>
            <a:pPr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Firewall</a:t>
            </a:r>
          </a:p>
        </p:txBody>
      </p:sp>
      <p:sp>
        <p:nvSpPr>
          <p:cNvPr id="13" name="Citizen text">
            <a:extLst>
              <a:ext uri="{FF2B5EF4-FFF2-40B4-BE49-F238E27FC236}">
                <a16:creationId xmlns:a16="http://schemas.microsoft.com/office/drawing/2014/main" id="{21B85A47-425C-E27D-7626-1567A7AE49DC}"/>
              </a:ext>
            </a:extLst>
          </p:cNvPr>
          <p:cNvSpPr/>
          <p:nvPr/>
        </p:nvSpPr>
        <p:spPr>
          <a:xfrm>
            <a:off x="4455698" y="4150914"/>
            <a:ext cx="1249667" cy="124008"/>
          </a:xfrm>
          <a:prstGeom prst="rect">
            <a:avLst/>
          </a:prstGeom>
          <a:effectLst/>
        </p:spPr>
        <p:txBody>
          <a:bodyPr wrap="square" lIns="134109" tIns="0" rIns="134109" bIns="0" anchor="ctr" anchorCtr="0">
            <a:spAutoFit/>
          </a:bodyPr>
          <a:lstStyle/>
          <a:p>
            <a:pPr defTabSz="542678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6" b="1" kern="1200" dirty="0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</a:t>
            </a:r>
            <a:r>
              <a:rPr lang="en-US" sz="806" b="1" kern="1200" dirty="0" err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Koppeling</a:t>
            </a:r>
            <a:endParaRPr lang="en-US" sz="806" b="1" kern="1200" dirty="0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2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0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270" grpId="0"/>
      <p:bldP spid="272" grpId="0"/>
      <p:bldP spid="252" grpId="0"/>
      <p:bldP spid="250" grpId="0"/>
      <p:bldP spid="271" grpId="0"/>
      <p:bldP spid="268" grpId="0"/>
      <p:bldP spid="267" grpId="0"/>
      <p:bldP spid="251" grpId="0"/>
      <p:bldP spid="274" grpId="0"/>
      <p:bldP spid="266" grpId="0"/>
      <p:bldP spid="269" grpId="0"/>
      <p:bldP spid="253" grpId="0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7" grpId="0" animBg="1"/>
      <p:bldP spid="368" grpId="0" animBg="1"/>
      <p:bldP spid="370" grpId="0" animBg="1"/>
      <p:bldP spid="371" grpId="0" animBg="1"/>
      <p:bldP spid="372" grpId="0" animBg="1"/>
      <p:bldP spid="374" grpId="0" animBg="1"/>
      <p:bldP spid="375" grpId="0" animBg="1"/>
      <p:bldP spid="377" grpId="0" animBg="1"/>
      <p:bldP spid="380" grpId="0" animBg="1"/>
      <p:bldP spid="385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428" grpId="0" animBg="1"/>
      <p:bldP spid="457" grpId="0" animBg="1"/>
      <p:bldP spid="467" grpId="0" animBg="1"/>
      <p:bldP spid="471" grpId="0" animBg="1"/>
      <p:bldP spid="472" grpId="0"/>
      <p:bldP spid="378" grpId="0" animBg="1"/>
      <p:bldP spid="386" grpId="0" animBg="1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6F5A-8967-3238-0FD6-8EEEC95A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167071"/>
            <a:ext cx="6985370" cy="857251"/>
          </a:xfrm>
        </p:spPr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Dashboarding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677CC-7D9A-9599-E7B2-9FB7DBEF1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01" y="1287991"/>
            <a:ext cx="4915586" cy="685896"/>
          </a:xfrm>
        </p:spPr>
      </p:pic>
      <p:pic>
        <p:nvPicPr>
          <p:cNvPr id="4" name="Picture 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E5F794A1-238B-CD21-E5CE-1CAD34364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6" y="993246"/>
            <a:ext cx="3157008" cy="31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1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3CC1-4B1C-C6FD-6A69-669913C8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Securing Azure Subscriptions</a:t>
            </a:r>
            <a:endParaRPr lang="nl-NL" sz="4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FBF0C-4A3B-498E-64F6-898C6942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MFA, MFA, MFA, MFA. </a:t>
            </a:r>
            <a:endParaRPr lang="en-US" dirty="0"/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/>
              <a:t>And for Global Admin / Subscription owners: </a:t>
            </a:r>
            <a:r>
              <a:rPr lang="en-US" dirty="0" err="1"/>
              <a:t>Phising</a:t>
            </a:r>
            <a:r>
              <a:rPr lang="en-US" dirty="0"/>
              <a:t> Resistant MFA!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/>
              <a:t>Microsoft Privilege Identity Management (PIM)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Conditional Access Policies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Cost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Budget &amp; Anti Fraud Alerts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Microsoft Azure Policies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hlinkClick r:id="rId2"/>
              </a:rPr>
              <a:t>http://aka.ms/AzureSecurityStappenplan</a:t>
            </a:r>
            <a:r>
              <a:rPr lang="en-US" dirty="0"/>
              <a:t> 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674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DE1C-BFCB-E06D-5D41-9BF45DDD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288"/>
            <a:ext cx="9141290" cy="4679725"/>
          </a:xfrm>
        </p:spPr>
        <p:txBody>
          <a:bodyPr anchor="ctr">
            <a:normAutofit/>
          </a:bodyPr>
          <a:lstStyle/>
          <a:p>
            <a:r>
              <a:rPr lang="en-US" dirty="0"/>
              <a:t>Mission 65 </a:t>
            </a:r>
            <a:br>
              <a:rPr lang="en-US" dirty="0"/>
            </a:br>
            <a:r>
              <a:rPr lang="en-US" dirty="0"/>
              <a:t>Azure Remediation Program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2424918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90A836D-B98E-66E5-7678-4A0DEF29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4000" dirty="0">
                <a:solidFill>
                  <a:schemeClr val="accent2"/>
                </a:solidFill>
              </a:rPr>
              <a:t>What is Mission 65?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0D64F3-DACF-61D2-16FD-B6AE3B431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606A7D9-BD65-822F-A92F-A7A53840902D}"/>
              </a:ext>
            </a:extLst>
          </p:cNvPr>
          <p:cNvSpPr/>
          <p:nvPr/>
        </p:nvSpPr>
        <p:spPr>
          <a:xfrm>
            <a:off x="611559" y="1275606"/>
            <a:ext cx="2448271" cy="9361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BE" b="1" dirty="0"/>
              <a:t> (Azure) Secure </a:t>
            </a:r>
          </a:p>
          <a:p>
            <a:pPr algn="r"/>
            <a:r>
              <a:rPr lang="en-BE" b="1" dirty="0"/>
              <a:t>Score of &gt; 65%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599A880-4B97-13FB-A799-886BB9FA3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1527634"/>
            <a:ext cx="486054" cy="43204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40FD9D-7EE4-2909-30B3-3E1ECD1ECD65}"/>
              </a:ext>
            </a:extLst>
          </p:cNvPr>
          <p:cNvSpPr/>
          <p:nvPr/>
        </p:nvSpPr>
        <p:spPr>
          <a:xfrm>
            <a:off x="611560" y="2355726"/>
            <a:ext cx="3312368" cy="9361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BE" b="1" dirty="0"/>
              <a:t> Customers under </a:t>
            </a:r>
          </a:p>
          <a:p>
            <a:pPr algn="r"/>
            <a:r>
              <a:rPr lang="en-BE" b="1" dirty="0"/>
              <a:t>the </a:t>
            </a:r>
            <a:r>
              <a:rPr lang="en-US" b="1" dirty="0" err="1"/>
              <a:t>Fabrikam</a:t>
            </a:r>
            <a:r>
              <a:rPr lang="en-BE" b="1" dirty="0"/>
              <a:t> CSP tenant.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4FF5575-3DC2-0925-2F7C-9935943DDA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84" y="2580751"/>
            <a:ext cx="486054" cy="486054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2A74F8-7CB4-6895-24CA-C42D513806BB}"/>
              </a:ext>
            </a:extLst>
          </p:cNvPr>
          <p:cNvSpPr/>
          <p:nvPr/>
        </p:nvSpPr>
        <p:spPr>
          <a:xfrm>
            <a:off x="611560" y="3516855"/>
            <a:ext cx="3312368" cy="8910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BE" b="1" dirty="0"/>
              <a:t>Azure &amp; </a:t>
            </a:r>
            <a:r>
              <a:rPr lang="en-US" b="1" dirty="0" err="1"/>
              <a:t>Entra</a:t>
            </a:r>
            <a:r>
              <a:rPr lang="en-US" b="1" dirty="0"/>
              <a:t> ID</a:t>
            </a:r>
            <a:r>
              <a:rPr lang="en-BE" b="1" dirty="0"/>
              <a:t> when </a:t>
            </a:r>
          </a:p>
          <a:p>
            <a:pPr algn="r"/>
            <a:r>
              <a:rPr lang="en-BE" b="1" dirty="0"/>
              <a:t>related to Azure Secure </a:t>
            </a:r>
          </a:p>
          <a:p>
            <a:pPr algn="r"/>
            <a:r>
              <a:rPr lang="en-BE" b="1" dirty="0"/>
              <a:t>Score from Microsoft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A2B636-8581-DDCA-5CEC-1948BCAE09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08" y="3719377"/>
            <a:ext cx="486054" cy="486054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EA50BFC-FB93-5549-6D1A-43E9D7CE53C2}"/>
              </a:ext>
            </a:extLst>
          </p:cNvPr>
          <p:cNvSpPr/>
          <p:nvPr/>
        </p:nvSpPr>
        <p:spPr>
          <a:xfrm>
            <a:off x="3275855" y="1275606"/>
            <a:ext cx="2448271" cy="936104"/>
          </a:xfrm>
          <a:prstGeom prst="roundRect">
            <a:avLst/>
          </a:prstGeom>
          <a:solidFill>
            <a:srgbClr val="EA323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BE" b="1"/>
              <a:t>High Impact &amp;</a:t>
            </a:r>
          </a:p>
          <a:p>
            <a:pPr algn="r"/>
            <a:r>
              <a:rPr lang="en-BE" b="1"/>
              <a:t>Almost Certain Probability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08735B4-1EAA-F025-8622-A724591991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1876" y="1502929"/>
            <a:ext cx="486054" cy="486054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3E2B789-FE48-141B-CF53-02D5530348A8}"/>
              </a:ext>
            </a:extLst>
          </p:cNvPr>
          <p:cNvSpPr/>
          <p:nvPr/>
        </p:nvSpPr>
        <p:spPr>
          <a:xfrm>
            <a:off x="4139952" y="2355725"/>
            <a:ext cx="1584174" cy="2052229"/>
          </a:xfrm>
          <a:prstGeom prst="roundRect">
            <a:avLst/>
          </a:prstGeom>
          <a:solidFill>
            <a:srgbClr val="0E344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BE" b="1"/>
              <a:t>Driven by Microsoft to all (CSP) Partners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F0D1D28-7042-ACF4-8B4B-9ECDF49312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58633" y="2643758"/>
            <a:ext cx="546811" cy="486054"/>
          </a:xfrm>
          <a:prstGeom prst="rect">
            <a:avLst/>
          </a:prstGeom>
        </p:spPr>
      </p:pic>
      <p:pic>
        <p:nvPicPr>
          <p:cNvPr id="2050" name="Picture 2" descr="white and black plastic tool">
            <a:extLst>
              <a:ext uri="{FF2B5EF4-FFF2-40B4-BE49-F238E27FC236}">
                <a16:creationId xmlns:a16="http://schemas.microsoft.com/office/drawing/2014/main" id="{DF49D400-D206-A41D-98A2-3431C4F52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0147" y="1275606"/>
            <a:ext cx="2808317" cy="3132348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034EDD73-B170-6FC5-F713-E4FD0ABD2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1957529"/>
                  </p:ext>
                </p:extLst>
              </p:nvPr>
            </p:nvGraphicFramePr>
            <p:xfrm>
              <a:off x="7306733" y="0"/>
              <a:ext cx="1837267" cy="1033463"/>
            </p:xfrm>
            <a:graphic>
              <a:graphicData uri="http://schemas.microsoft.com/office/powerpoint/2016/slidezoom">
                <pslz:sldZm>
                  <pslz:sldZmObj sldId="2147480879" cId="2841945011">
                    <pslz:zmPr id="{DAC6C530-045B-495E-80A3-901F67462063}" returnToParent="0" transitionDur="1000">
                      <p166:blipFill xmlns:p166="http://schemas.microsoft.com/office/powerpoint/2016/6/main">
                        <a:blip r:embed="rId1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7267" cy="10334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034EDD73-B170-6FC5-F713-E4FD0ABD2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06733" y="0"/>
                <a:ext cx="1837267" cy="10334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07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90A836D-B98E-66E5-7678-4A0DEF29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4000" dirty="0">
                <a:solidFill>
                  <a:schemeClr val="accent2"/>
                </a:solidFill>
              </a:rPr>
              <a:t>What is Mission 65?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EB794AF-C372-28A8-EF67-AB1E80003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1004094"/>
            <a:ext cx="3455242" cy="3135312"/>
          </a:xfrm>
          <a:noFill/>
        </p:spPr>
      </p:pic>
    </p:spTree>
    <p:extLst>
      <p:ext uri="{BB962C8B-B14F-4D97-AF65-F5344CB8AC3E}">
        <p14:creationId xmlns:p14="http://schemas.microsoft.com/office/powerpoint/2010/main" val="284194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90A836D-B98E-66E5-7678-4A0DEF29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4000" dirty="0">
                <a:solidFill>
                  <a:schemeClr val="accent2"/>
                </a:solidFill>
              </a:rPr>
              <a:t>What is Mission 65?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0D64F3-DACF-61D2-16FD-B6AE3B431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606A7D9-BD65-822F-A92F-A7A53840902D}"/>
              </a:ext>
            </a:extLst>
          </p:cNvPr>
          <p:cNvSpPr/>
          <p:nvPr/>
        </p:nvSpPr>
        <p:spPr>
          <a:xfrm>
            <a:off x="611559" y="1275606"/>
            <a:ext cx="2448271" cy="9361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BE" b="1" dirty="0"/>
              <a:t> (Azure) Secure </a:t>
            </a:r>
          </a:p>
          <a:p>
            <a:pPr algn="r"/>
            <a:r>
              <a:rPr lang="en-BE" b="1" dirty="0"/>
              <a:t>Score of &gt; 65%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599A880-4B97-13FB-A799-886BB9FA3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1527634"/>
            <a:ext cx="486054" cy="43204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40FD9D-7EE4-2909-30B3-3E1ECD1ECD65}"/>
              </a:ext>
            </a:extLst>
          </p:cNvPr>
          <p:cNvSpPr/>
          <p:nvPr/>
        </p:nvSpPr>
        <p:spPr>
          <a:xfrm>
            <a:off x="611560" y="2355726"/>
            <a:ext cx="3312368" cy="9361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BE" b="1" dirty="0"/>
              <a:t> Customers under </a:t>
            </a:r>
          </a:p>
          <a:p>
            <a:pPr algn="r"/>
            <a:r>
              <a:rPr lang="en-BE" b="1" dirty="0"/>
              <a:t>the </a:t>
            </a:r>
            <a:r>
              <a:rPr lang="en-US" b="1" dirty="0" err="1"/>
              <a:t>Fabrikam</a:t>
            </a:r>
            <a:r>
              <a:rPr lang="en-BE" b="1" dirty="0"/>
              <a:t> CSP tenant.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4FF5575-3DC2-0925-2F7C-9935943DDA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84" y="2580751"/>
            <a:ext cx="486054" cy="486054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2A74F8-7CB4-6895-24CA-C42D513806BB}"/>
              </a:ext>
            </a:extLst>
          </p:cNvPr>
          <p:cNvSpPr/>
          <p:nvPr/>
        </p:nvSpPr>
        <p:spPr>
          <a:xfrm>
            <a:off x="611560" y="3516855"/>
            <a:ext cx="3312368" cy="8910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BE" b="1" dirty="0"/>
              <a:t>Azure &amp; </a:t>
            </a:r>
            <a:r>
              <a:rPr lang="en-US" b="1" dirty="0" err="1"/>
              <a:t>Entra</a:t>
            </a:r>
            <a:r>
              <a:rPr lang="en-US" b="1" dirty="0"/>
              <a:t> ID</a:t>
            </a:r>
            <a:r>
              <a:rPr lang="en-BE" b="1" dirty="0"/>
              <a:t> when </a:t>
            </a:r>
          </a:p>
          <a:p>
            <a:pPr algn="r"/>
            <a:r>
              <a:rPr lang="en-BE" b="1" dirty="0"/>
              <a:t>related to Azure Secure </a:t>
            </a:r>
          </a:p>
          <a:p>
            <a:pPr algn="r"/>
            <a:r>
              <a:rPr lang="en-BE" b="1" dirty="0"/>
              <a:t>Score from Microsoft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A2B636-8581-DDCA-5CEC-1948BCAE09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08" y="3719377"/>
            <a:ext cx="486054" cy="486054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EA50BFC-FB93-5549-6D1A-43E9D7CE53C2}"/>
              </a:ext>
            </a:extLst>
          </p:cNvPr>
          <p:cNvSpPr/>
          <p:nvPr/>
        </p:nvSpPr>
        <p:spPr>
          <a:xfrm>
            <a:off x="3275855" y="1275606"/>
            <a:ext cx="2448271" cy="936104"/>
          </a:xfrm>
          <a:prstGeom prst="roundRect">
            <a:avLst/>
          </a:prstGeom>
          <a:solidFill>
            <a:srgbClr val="EA323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BE" b="1"/>
              <a:t>High Impact &amp;</a:t>
            </a:r>
          </a:p>
          <a:p>
            <a:pPr algn="r"/>
            <a:r>
              <a:rPr lang="en-BE" b="1"/>
              <a:t>Almost Certain Probability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08735B4-1EAA-F025-8622-A724591991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1876" y="1502929"/>
            <a:ext cx="486054" cy="486054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3E2B789-FE48-141B-CF53-02D5530348A8}"/>
              </a:ext>
            </a:extLst>
          </p:cNvPr>
          <p:cNvSpPr/>
          <p:nvPr/>
        </p:nvSpPr>
        <p:spPr>
          <a:xfrm>
            <a:off x="4139952" y="2355725"/>
            <a:ext cx="1584174" cy="2052229"/>
          </a:xfrm>
          <a:prstGeom prst="roundRect">
            <a:avLst/>
          </a:prstGeom>
          <a:solidFill>
            <a:srgbClr val="0E344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BE" b="1"/>
              <a:t>Driven by Microsoft to all (CSP) Partners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F0D1D28-7042-ACF4-8B4B-9ECDF49312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58633" y="2643758"/>
            <a:ext cx="546811" cy="486054"/>
          </a:xfrm>
          <a:prstGeom prst="rect">
            <a:avLst/>
          </a:prstGeom>
        </p:spPr>
      </p:pic>
      <p:pic>
        <p:nvPicPr>
          <p:cNvPr id="2050" name="Picture 2" descr="white and black plastic tool">
            <a:extLst>
              <a:ext uri="{FF2B5EF4-FFF2-40B4-BE49-F238E27FC236}">
                <a16:creationId xmlns:a16="http://schemas.microsoft.com/office/drawing/2014/main" id="{DF49D400-D206-A41D-98A2-3431C4F52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0147" y="1275606"/>
            <a:ext cx="2808317" cy="3132348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75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0E55295-827F-05C2-0038-F4C3BD816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325301"/>
              </p:ext>
            </p:extLst>
          </p:nvPr>
        </p:nvGraphicFramePr>
        <p:xfrm>
          <a:off x="0" y="1125928"/>
          <a:ext cx="9144000" cy="3416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51EE4B2-5F2D-27B0-2DD2-36CACCF9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Let’s get started</a:t>
            </a:r>
            <a:endParaRPr lang="nl-NL" sz="4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0674F-36DB-C3D5-A43C-CB1D6189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5846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684027-9560-7095-7D9C-815FB95E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68675"/>
            <a:ext cx="6985370" cy="857251"/>
          </a:xfrm>
        </p:spPr>
        <p:txBody>
          <a:bodyPr>
            <a:normAutofit/>
          </a:bodyPr>
          <a:lstStyle/>
          <a:p>
            <a:r>
              <a:rPr lang="en-BE" sz="4000" dirty="0">
                <a:solidFill>
                  <a:schemeClr val="accent2"/>
                </a:solidFill>
              </a:rPr>
              <a:t>Call to Action</a:t>
            </a:r>
            <a:r>
              <a:rPr lang="en-US" sz="4000" dirty="0">
                <a:solidFill>
                  <a:schemeClr val="accent2"/>
                </a:solidFill>
              </a:rPr>
              <a:t> @ </a:t>
            </a:r>
            <a:r>
              <a:rPr lang="en-US" sz="4000" dirty="0" err="1">
                <a:solidFill>
                  <a:schemeClr val="accent2"/>
                </a:solidFill>
              </a:rPr>
              <a:t>Fabrikam</a:t>
            </a:r>
            <a:endParaRPr lang="en-BE" sz="40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8E9FC-3829-BC49-B4FB-8C862A9B97C4}"/>
              </a:ext>
            </a:extLst>
          </p:cNvPr>
          <p:cNvSpPr txBox="1"/>
          <p:nvPr/>
        </p:nvSpPr>
        <p:spPr>
          <a:xfrm>
            <a:off x="1690320" y="912959"/>
            <a:ext cx="6853240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9476">
              <a:spcAft>
                <a:spcPts val="600"/>
              </a:spcAft>
            </a:pPr>
            <a:r>
              <a:rPr kumimoji="0" lang="en-BE" sz="747" b="1" i="0" u="none" strike="noStrike" cap="none" spc="249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j-ea"/>
                <a:cs typeface="Calibri" panose="020F0502020204030204" pitchFamily="34" charset="0"/>
                <a:sym typeface="Helvetica"/>
              </a:rPr>
              <a:t>NO MATTER HOW YOU LOOK AT IT, YOU’RE GOING TO HAVE TO DO ONE OF THE FOLLOWING THREE:</a:t>
            </a:r>
            <a:endParaRPr lang="en-BE" sz="900" b="1" spc="300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96D187A-0C88-E089-FF36-E172676FE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919987"/>
              </p:ext>
            </p:extLst>
          </p:nvPr>
        </p:nvGraphicFramePr>
        <p:xfrm>
          <a:off x="0" y="1319359"/>
          <a:ext cx="9144000" cy="3244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05941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DE1C-BFCB-E06D-5D41-9BF45DDD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Key takeaways</a:t>
            </a:r>
            <a:endParaRPr lang="nl-NL" sz="4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B0135-F146-A6CA-DA5A-BF26E991B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Security-first Culture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/>
              <a:t>Roles and responsibility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Security Process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/>
              <a:t>Governance Framework</a:t>
            </a:r>
          </a:p>
          <a:p>
            <a:pPr marL="1220559" lvl="1" indent="-457200">
              <a:buFont typeface="Arial" panose="020B0604020202020204" pitchFamily="34" charset="0"/>
              <a:buChar char="•"/>
            </a:pPr>
            <a:r>
              <a:rPr lang="en-US" dirty="0"/>
              <a:t>Security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Take </a:t>
            </a:r>
            <a:r>
              <a:rPr lang="nl-NL" dirty="0" err="1"/>
              <a:t>the</a:t>
            </a:r>
            <a:r>
              <a:rPr lang="nl-NL" dirty="0"/>
              <a:t> low-</a:t>
            </a:r>
            <a:r>
              <a:rPr lang="nl-NL" dirty="0" err="1"/>
              <a:t>hanging</a:t>
            </a:r>
            <a:r>
              <a:rPr lang="nl-NL" dirty="0"/>
              <a:t> fruit!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599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DE1C-BFCB-E06D-5D41-9BF45DDD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Action Plan</a:t>
            </a:r>
            <a:endParaRPr lang="nl-NL" sz="4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B0135-F146-A6CA-DA5A-BF26E991B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Inventory your subscriptions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Make data transparent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Start your pilot project</a:t>
            </a: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682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C838-4070-A5CB-0DB1-947DD8CE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7E216-66F8-85AC-2700-E698BBC72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24">
            <a:extLst>
              <a:ext uri="{FF2B5EF4-FFF2-40B4-BE49-F238E27FC236}">
                <a16:creationId xmlns:a16="http://schemas.microsoft.com/office/drawing/2014/main" id="{26776C29-223D-340D-CA29-702FEBFB09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975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026719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FF1A6-3BE9-5349-034F-9BB2114122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5CF7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600" y="1"/>
            <a:ext cx="2692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77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6453" y="647429"/>
            <a:ext cx="89974" cy="9046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560705" y="1601453"/>
            <a:ext cx="7613431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1000’s of FTE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 growth of the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Silos, departments, divisions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Spectacular growth in Azure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D5146E-D246-04F4-3433-4D799EA3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 the Scene</a:t>
            </a:r>
            <a:br>
              <a:rPr lang="en-US" sz="4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nl-NL" dirty="0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2F07D507-A807-05C3-0F4E-E371E8D0E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6565" y="905520"/>
            <a:ext cx="4698963" cy="3539480"/>
          </a:xfrm>
        </p:spPr>
      </p:pic>
    </p:spTree>
    <p:extLst>
      <p:ext uri="{BB962C8B-B14F-4D97-AF65-F5344CB8AC3E}">
        <p14:creationId xmlns:p14="http://schemas.microsoft.com/office/powerpoint/2010/main" val="253504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513461" y="683956"/>
            <a:ext cx="1244162" cy="1244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7479" y="1026885"/>
            <a:ext cx="418728" cy="5583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75254" y="2197277"/>
            <a:ext cx="2655436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Manager Public Cloud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95163" y="1885654"/>
            <a:ext cx="394933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Jimmy</a:t>
            </a:r>
          </a:p>
          <a:p>
            <a:r>
              <a:rPr lang="en-US" sz="405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Bandell</a:t>
            </a:r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6122125" y="1137244"/>
            <a:ext cx="168793" cy="168793"/>
            <a:chOff x="1502229" y="2731167"/>
            <a:chExt cx="364384" cy="364384"/>
          </a:xfrm>
          <a:solidFill>
            <a:schemeClr val="bg1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3072161" y="363044"/>
            <a:ext cx="103505" cy="10350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/>
          <p:cNvSpPr/>
          <p:nvPr/>
        </p:nvSpPr>
        <p:spPr>
          <a:xfrm rot="10800000">
            <a:off x="2571049" y="3281180"/>
            <a:ext cx="199563" cy="199563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215816" y="749389"/>
            <a:ext cx="99811" cy="9981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4958273" y="4156621"/>
            <a:ext cx="271774" cy="27177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230047" y="1555321"/>
            <a:ext cx="187186" cy="187186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6346927" y="3781727"/>
            <a:ext cx="168793" cy="168793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5839775" y="4050332"/>
            <a:ext cx="103505" cy="103505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0800000">
            <a:off x="1869807" y="1467550"/>
            <a:ext cx="199563" cy="199563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onut 31"/>
          <p:cNvSpPr/>
          <p:nvPr/>
        </p:nvSpPr>
        <p:spPr>
          <a:xfrm rot="10800000">
            <a:off x="6592921" y="1681000"/>
            <a:ext cx="103505" cy="10350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3096937" y="3950520"/>
            <a:ext cx="99811" cy="99811"/>
            <a:chOff x="1502229" y="2731167"/>
            <a:chExt cx="364384" cy="364384"/>
          </a:xfrm>
          <a:solidFill>
            <a:schemeClr val="bg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3C277B3-BB37-3DFB-746F-ADFFCC50DD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1036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1768461-22D6-F879-786D-29968B02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68675"/>
            <a:ext cx="6985370" cy="85725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Before we can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E1E9-6532-B91E-9725-1A0824AC1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C869C4D2-2721-6220-3763-928AB248D6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896584"/>
                  </p:ext>
                </p:extLst>
              </p:nvPr>
            </p:nvGraphicFramePr>
            <p:xfrm>
              <a:off x="2379031" y="1211749"/>
              <a:ext cx="5607947" cy="3154470"/>
            </p:xfrm>
            <a:graphic>
              <a:graphicData uri="http://schemas.microsoft.com/office/powerpoint/2016/slidezoom">
                <pslz:sldZm>
                  <pslz:sldZmObj sldId="2147479497" cId="2552333978">
                    <pslz:zmPr id="{06C57D2C-443D-478F-92AD-F48328B39F7F}" returnToParent="0" transitionDur="1000">
                      <p166:blipFill xmlns:p166="http://schemas.microsoft.com/office/powerpoint/2016/6/main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07947" cy="31544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C869C4D2-2721-6220-3763-928AB248D6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9031" y="1211749"/>
                <a:ext cx="5607947" cy="315447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77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27E2-BBE0-4A0C-46EE-D12DAD84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28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Cloud Adoption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18A5E-4DF9-A27A-4813-57AF05F925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2265" y="801945"/>
            <a:ext cx="8353425" cy="354012"/>
          </a:xfrm>
        </p:spPr>
        <p:txBody>
          <a:bodyPr>
            <a:normAutofit fontScale="77500" lnSpcReduction="20000"/>
          </a:bodyPr>
          <a:lstStyle/>
          <a:p>
            <a:r>
              <a:rPr lang="en-BE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Guides your cloud journey across people, process, and technology</a:t>
            </a:r>
          </a:p>
        </p:txBody>
      </p:sp>
      <p:pic>
        <p:nvPicPr>
          <p:cNvPr id="13" name="Picture 12" descr="A circuit board with a cake&#10;&#10;Description automatically generated">
            <a:extLst>
              <a:ext uri="{FF2B5EF4-FFF2-40B4-BE49-F238E27FC236}">
                <a16:creationId xmlns:a16="http://schemas.microsoft.com/office/drawing/2014/main" id="{AB286670-CAC9-8E7E-AD5E-3D26B36D0B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927" y="1688752"/>
            <a:ext cx="7836149" cy="3067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F788D8-6601-56A4-7823-E67F110905BA}"/>
              </a:ext>
            </a:extLst>
          </p:cNvPr>
          <p:cNvSpPr txBox="1"/>
          <p:nvPr/>
        </p:nvSpPr>
        <p:spPr>
          <a:xfrm>
            <a:off x="6398921" y="1342038"/>
            <a:ext cx="1385841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11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Govern and Manage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3F88D208-CD3E-AB7A-97DE-3542C636F779}"/>
              </a:ext>
            </a:extLst>
          </p:cNvPr>
          <p:cNvSpPr/>
          <p:nvPr/>
        </p:nvSpPr>
        <p:spPr>
          <a:xfrm rot="5400000">
            <a:off x="1436759" y="798101"/>
            <a:ext cx="105849" cy="1197124"/>
          </a:xfrm>
          <a:prstGeom prst="leftBrace">
            <a:avLst>
              <a:gd name="adj1" fmla="val 44697"/>
              <a:gd name="adj2" fmla="val 50000"/>
            </a:avLst>
          </a:prstGeom>
          <a:ln w="63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 hangingPunct="1">
              <a:defRPr/>
            </a:pPr>
            <a:endParaRPr lang="en-US" sz="1400" kern="1200">
              <a:latin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558F9-CF03-7CFC-56F7-7FA95956D1FC}"/>
              </a:ext>
            </a:extLst>
          </p:cNvPr>
          <p:cNvSpPr txBox="1"/>
          <p:nvPr/>
        </p:nvSpPr>
        <p:spPr>
          <a:xfrm>
            <a:off x="891124" y="1449384"/>
            <a:ext cx="414187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7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Business strategy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D7429-AA8E-44CE-4DDE-0CAF793CF7DF}"/>
              </a:ext>
            </a:extLst>
          </p:cNvPr>
          <p:cNvSpPr txBox="1"/>
          <p:nvPr/>
        </p:nvSpPr>
        <p:spPr>
          <a:xfrm>
            <a:off x="1689297" y="1449384"/>
            <a:ext cx="414187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7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Partner support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E3605-F6CF-109B-69D6-110846032B33}"/>
              </a:ext>
            </a:extLst>
          </p:cNvPr>
          <p:cNvSpPr txBox="1"/>
          <p:nvPr/>
        </p:nvSpPr>
        <p:spPr>
          <a:xfrm>
            <a:off x="982051" y="1182548"/>
            <a:ext cx="1015262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1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Define strategy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337A634-5510-D819-9436-017928042E59}"/>
              </a:ext>
            </a:extLst>
          </p:cNvPr>
          <p:cNvSpPr/>
          <p:nvPr/>
        </p:nvSpPr>
        <p:spPr>
          <a:xfrm rot="5400000">
            <a:off x="3125480" y="644466"/>
            <a:ext cx="111369" cy="1850467"/>
          </a:xfrm>
          <a:prstGeom prst="leftBrace">
            <a:avLst>
              <a:gd name="adj1" fmla="val 44697"/>
              <a:gd name="adj2" fmla="val 50000"/>
            </a:avLst>
          </a:prstGeom>
          <a:noFill/>
          <a:ln w="63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 hangingPunct="1">
              <a:defRPr/>
            </a:pPr>
            <a:endParaRPr lang="en-US" sz="1400" kern="1200">
              <a:latin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41CCE3-3ABA-CF21-F00D-15D79C79F9F8}"/>
              </a:ext>
            </a:extLst>
          </p:cNvPr>
          <p:cNvSpPr txBox="1"/>
          <p:nvPr/>
        </p:nvSpPr>
        <p:spPr>
          <a:xfrm>
            <a:off x="2980366" y="1342038"/>
            <a:ext cx="393476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11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Plan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F2140-EAA2-E0E2-9D8F-D8CB60979263}"/>
              </a:ext>
            </a:extLst>
          </p:cNvPr>
          <p:cNvSpPr txBox="1"/>
          <p:nvPr/>
        </p:nvSpPr>
        <p:spPr>
          <a:xfrm>
            <a:off x="2225008" y="1668553"/>
            <a:ext cx="673928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7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Discovery and assessment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2ED0F6-F116-B2FB-61D7-B12C1F0CCA8B}"/>
              </a:ext>
            </a:extLst>
          </p:cNvPr>
          <p:cNvSpPr txBox="1"/>
          <p:nvPr/>
        </p:nvSpPr>
        <p:spPr>
          <a:xfrm>
            <a:off x="2901769" y="1668552"/>
            <a:ext cx="550675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7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TCO / business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102C4-AC89-BE18-035C-C49A34627028}"/>
              </a:ext>
            </a:extLst>
          </p:cNvPr>
          <p:cNvSpPr txBox="1"/>
          <p:nvPr/>
        </p:nvSpPr>
        <p:spPr>
          <a:xfrm>
            <a:off x="3509649" y="1658721"/>
            <a:ext cx="58906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7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Migration / Modernization plan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1D889F-60D6-DCBC-8C42-18E495A461BA}"/>
              </a:ext>
            </a:extLst>
          </p:cNvPr>
          <p:cNvSpPr txBox="1"/>
          <p:nvPr/>
        </p:nvSpPr>
        <p:spPr>
          <a:xfrm>
            <a:off x="4106400" y="1668550"/>
            <a:ext cx="589066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7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Technical skilling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74230E-5E61-C301-CD3C-CABE5ECC6B32}"/>
              </a:ext>
            </a:extLst>
          </p:cNvPr>
          <p:cNvSpPr txBox="1"/>
          <p:nvPr/>
        </p:nvSpPr>
        <p:spPr>
          <a:xfrm>
            <a:off x="4704252" y="1668552"/>
            <a:ext cx="589066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7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Landing</a:t>
            </a:r>
          </a:p>
          <a:p>
            <a:pPr algn="ctr" defTabSz="457189" hangingPunct="1">
              <a:lnSpc>
                <a:spcPct val="90000"/>
              </a:lnSpc>
              <a:defRPr/>
            </a:pPr>
            <a:r>
              <a:rPr lang="en-US" sz="7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zone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8175E1-0D34-3B94-EB84-4ABFFD23689B}"/>
              </a:ext>
            </a:extLst>
          </p:cNvPr>
          <p:cNvSpPr txBox="1"/>
          <p:nvPr/>
        </p:nvSpPr>
        <p:spPr>
          <a:xfrm>
            <a:off x="5340081" y="1668550"/>
            <a:ext cx="589066" cy="96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7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Execution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3A1DDA-7165-F30B-D470-2EF6ABCC7DF7}"/>
              </a:ext>
            </a:extLst>
          </p:cNvPr>
          <p:cNvSpPr txBox="1"/>
          <p:nvPr/>
        </p:nvSpPr>
        <p:spPr>
          <a:xfrm>
            <a:off x="4305934" y="1342038"/>
            <a:ext cx="557645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11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Ready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5A4E0-1F35-CEC8-7CC6-9A51B74612C1}"/>
              </a:ext>
            </a:extLst>
          </p:cNvPr>
          <p:cNvSpPr txBox="1"/>
          <p:nvPr/>
        </p:nvSpPr>
        <p:spPr>
          <a:xfrm>
            <a:off x="5378620" y="1346815"/>
            <a:ext cx="511986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 hangingPunct="1">
              <a:lnSpc>
                <a:spcPct val="90000"/>
              </a:lnSpc>
              <a:defRPr/>
            </a:pPr>
            <a:r>
              <a:rPr lang="en-US" sz="1100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Adopt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7BBF204-FD6B-A73D-A4C4-9D62E32873A5}"/>
              </a:ext>
            </a:extLst>
          </p:cNvPr>
          <p:cNvSpPr/>
          <p:nvPr/>
        </p:nvSpPr>
        <p:spPr>
          <a:xfrm rot="5400000">
            <a:off x="4641711" y="1056171"/>
            <a:ext cx="93604" cy="1009292"/>
          </a:xfrm>
          <a:prstGeom prst="leftBrace">
            <a:avLst>
              <a:gd name="adj1" fmla="val 44697"/>
              <a:gd name="adj2" fmla="val 50000"/>
            </a:avLst>
          </a:prstGeom>
          <a:ln w="63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 hangingPunct="1">
              <a:defRPr/>
            </a:pPr>
            <a:endParaRPr lang="en-US" sz="1400" kern="1200">
              <a:latin typeface="Calibri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1A0094-D801-33D0-6100-734436B41A29}"/>
              </a:ext>
            </a:extLst>
          </p:cNvPr>
          <p:cNvCxnSpPr>
            <a:cxnSpLocks/>
          </p:cNvCxnSpPr>
          <p:nvPr/>
        </p:nvCxnSpPr>
        <p:spPr>
          <a:xfrm>
            <a:off x="1093614" y="1707226"/>
            <a:ext cx="0" cy="32941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60F3B4-4AAD-A661-95CB-5844AE35BB42}"/>
              </a:ext>
            </a:extLst>
          </p:cNvPr>
          <p:cNvCxnSpPr>
            <a:cxnSpLocks/>
          </p:cNvCxnSpPr>
          <p:nvPr/>
        </p:nvCxnSpPr>
        <p:spPr>
          <a:xfrm>
            <a:off x="1871207" y="1707226"/>
            <a:ext cx="0" cy="2348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90">
            <a:extLst>
              <a:ext uri="{FF2B5EF4-FFF2-40B4-BE49-F238E27FC236}">
                <a16:creationId xmlns:a16="http://schemas.microsoft.com/office/drawing/2014/main" id="{4ACD73AE-DFE9-8F3E-B2EA-5B4A8010F45D}"/>
              </a:ext>
            </a:extLst>
          </p:cNvPr>
          <p:cNvSpPr/>
          <p:nvPr/>
        </p:nvSpPr>
        <p:spPr bwMode="auto">
          <a:xfrm>
            <a:off x="2557368" y="1880167"/>
            <a:ext cx="303739" cy="589068"/>
          </a:xfrm>
          <a:custGeom>
            <a:avLst/>
            <a:gdLst>
              <a:gd name="connsiteX0" fmla="*/ 0 w 447040"/>
              <a:gd name="connsiteY0" fmla="*/ 0 h 866986"/>
              <a:gd name="connsiteX1" fmla="*/ 0 w 447040"/>
              <a:gd name="connsiteY1" fmla="*/ 419946 h 866986"/>
              <a:gd name="connsiteX2" fmla="*/ 447040 w 447040"/>
              <a:gd name="connsiteY2" fmla="*/ 866986 h 86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040" h="866986">
                <a:moveTo>
                  <a:pt x="0" y="0"/>
                </a:moveTo>
                <a:lnTo>
                  <a:pt x="0" y="419946"/>
                </a:lnTo>
                <a:lnTo>
                  <a:pt x="447040" y="866986"/>
                </a:ln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hangingPunct="1">
              <a:defRPr/>
            </a:pPr>
            <a:endParaRPr lang="en-US" sz="1400" kern="120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0E4C4-AFD6-BFBE-B0A8-2BB087D6E915}"/>
              </a:ext>
            </a:extLst>
          </p:cNvPr>
          <p:cNvCxnSpPr>
            <a:cxnSpLocks/>
          </p:cNvCxnSpPr>
          <p:nvPr/>
        </p:nvCxnSpPr>
        <p:spPr>
          <a:xfrm>
            <a:off x="3177104" y="1880169"/>
            <a:ext cx="0" cy="105388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92">
            <a:extLst>
              <a:ext uri="{FF2B5EF4-FFF2-40B4-BE49-F238E27FC236}">
                <a16:creationId xmlns:a16="http://schemas.microsoft.com/office/drawing/2014/main" id="{95CC65DC-5F52-21E0-BCC7-CD811486C80F}"/>
              </a:ext>
            </a:extLst>
          </p:cNvPr>
          <p:cNvSpPr/>
          <p:nvPr/>
        </p:nvSpPr>
        <p:spPr bwMode="auto">
          <a:xfrm>
            <a:off x="3470041" y="1990562"/>
            <a:ext cx="329815" cy="1205806"/>
          </a:xfrm>
          <a:custGeom>
            <a:avLst/>
            <a:gdLst>
              <a:gd name="connsiteX0" fmla="*/ 277706 w 277706"/>
              <a:gd name="connsiteY0" fmla="*/ 0 h 1937173"/>
              <a:gd name="connsiteX1" fmla="*/ 277706 w 277706"/>
              <a:gd name="connsiteY1" fmla="*/ 1551093 h 1937173"/>
              <a:gd name="connsiteX2" fmla="*/ 0 w 277706"/>
              <a:gd name="connsiteY2" fmla="*/ 1937173 h 193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06" h="1937173">
                <a:moveTo>
                  <a:pt x="277706" y="0"/>
                </a:moveTo>
                <a:lnTo>
                  <a:pt x="277706" y="1551093"/>
                </a:lnTo>
                <a:lnTo>
                  <a:pt x="0" y="1937173"/>
                </a:ln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hangingPunct="1">
              <a:defRPr/>
            </a:pPr>
            <a:endParaRPr lang="en-US" sz="1400" kern="120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74115F-5FA4-80A3-81F2-ED7676FB4F2E}"/>
              </a:ext>
            </a:extLst>
          </p:cNvPr>
          <p:cNvCxnSpPr>
            <a:cxnSpLocks/>
          </p:cNvCxnSpPr>
          <p:nvPr/>
        </p:nvCxnSpPr>
        <p:spPr>
          <a:xfrm>
            <a:off x="4391284" y="1875802"/>
            <a:ext cx="0" cy="40038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BC250FF1-82A2-AA60-7572-4310672CA8CD}"/>
              </a:ext>
            </a:extLst>
          </p:cNvPr>
          <p:cNvSpPr/>
          <p:nvPr/>
        </p:nvSpPr>
        <p:spPr>
          <a:xfrm rot="5400000">
            <a:off x="5581691" y="1272405"/>
            <a:ext cx="105849" cy="589064"/>
          </a:xfrm>
          <a:prstGeom prst="leftBrace">
            <a:avLst>
              <a:gd name="adj1" fmla="val 44697"/>
              <a:gd name="adj2" fmla="val 50000"/>
            </a:avLst>
          </a:prstGeom>
          <a:ln w="63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 hangingPunct="1">
              <a:defRPr/>
            </a:pPr>
            <a:endParaRPr lang="en-US" sz="1400" kern="1200">
              <a:latin typeface="Calibri"/>
            </a:endParaRPr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id="{B614EC4A-9A55-34B5-2CAD-7862DAFE82F3}"/>
              </a:ext>
            </a:extLst>
          </p:cNvPr>
          <p:cNvSpPr/>
          <p:nvPr/>
        </p:nvSpPr>
        <p:spPr bwMode="auto">
          <a:xfrm>
            <a:off x="4704253" y="1899147"/>
            <a:ext cx="294533" cy="1866906"/>
          </a:xfrm>
          <a:custGeom>
            <a:avLst/>
            <a:gdLst>
              <a:gd name="connsiteX0" fmla="*/ 277706 w 277706"/>
              <a:gd name="connsiteY0" fmla="*/ 0 h 1937173"/>
              <a:gd name="connsiteX1" fmla="*/ 277706 w 277706"/>
              <a:gd name="connsiteY1" fmla="*/ 1551093 h 1937173"/>
              <a:gd name="connsiteX2" fmla="*/ 0 w 277706"/>
              <a:gd name="connsiteY2" fmla="*/ 1937173 h 193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06" h="1937173">
                <a:moveTo>
                  <a:pt x="277706" y="0"/>
                </a:moveTo>
                <a:lnTo>
                  <a:pt x="277706" y="1551093"/>
                </a:lnTo>
                <a:lnTo>
                  <a:pt x="0" y="1937173"/>
                </a:ln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hangingPunct="1">
              <a:defRPr/>
            </a:pPr>
            <a:endParaRPr lang="en-US" sz="1400" kern="1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7C6C3BA-505C-563C-EB49-2900E6557DC1}"/>
              </a:ext>
            </a:extLst>
          </p:cNvPr>
          <p:cNvSpPr/>
          <p:nvPr/>
        </p:nvSpPr>
        <p:spPr>
          <a:xfrm rot="5400000">
            <a:off x="7041605" y="647997"/>
            <a:ext cx="111369" cy="1850467"/>
          </a:xfrm>
          <a:prstGeom prst="leftBrace">
            <a:avLst>
              <a:gd name="adj1" fmla="val 44697"/>
              <a:gd name="adj2" fmla="val 50000"/>
            </a:avLst>
          </a:prstGeom>
          <a:ln w="63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 hangingPunct="1">
              <a:defRPr/>
            </a:pPr>
            <a:endParaRPr lang="en-US" sz="1400" kern="1200">
              <a:latin typeface="Calibri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4A2F8AAF-457F-721C-DA06-926CCC3310E3}"/>
              </a:ext>
            </a:extLst>
          </p:cNvPr>
          <p:cNvSpPr/>
          <p:nvPr/>
        </p:nvSpPr>
        <p:spPr bwMode="auto">
          <a:xfrm>
            <a:off x="5414235" y="1873361"/>
            <a:ext cx="210071" cy="1215217"/>
          </a:xfrm>
          <a:custGeom>
            <a:avLst/>
            <a:gdLst>
              <a:gd name="connsiteX0" fmla="*/ 277706 w 277706"/>
              <a:gd name="connsiteY0" fmla="*/ 0 h 1937173"/>
              <a:gd name="connsiteX1" fmla="*/ 277706 w 277706"/>
              <a:gd name="connsiteY1" fmla="*/ 1551093 h 1937173"/>
              <a:gd name="connsiteX2" fmla="*/ 0 w 277706"/>
              <a:gd name="connsiteY2" fmla="*/ 1937173 h 193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06" h="1937173">
                <a:moveTo>
                  <a:pt x="277706" y="0"/>
                </a:moveTo>
                <a:lnTo>
                  <a:pt x="277706" y="1551093"/>
                </a:lnTo>
                <a:lnTo>
                  <a:pt x="0" y="1937173"/>
                </a:ln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hangingPunct="1">
              <a:defRPr/>
            </a:pPr>
            <a:endParaRPr lang="en-US" sz="1400" kern="120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876E2C-D75E-3B98-C164-21596E3A0D16}"/>
              </a:ext>
            </a:extLst>
          </p:cNvPr>
          <p:cNvCxnSpPr>
            <a:cxnSpLocks/>
          </p:cNvCxnSpPr>
          <p:nvPr/>
        </p:nvCxnSpPr>
        <p:spPr>
          <a:xfrm>
            <a:off x="7104062" y="1677725"/>
            <a:ext cx="0" cy="141085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3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group of miniature people on a network&#10;&#10;Description automatically generated">
            <a:extLst>
              <a:ext uri="{FF2B5EF4-FFF2-40B4-BE49-F238E27FC236}">
                <a16:creationId xmlns:a16="http://schemas.microsoft.com/office/drawing/2014/main" id="{8AAA9090-E67B-3655-A6B6-8DBB32BDA6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285573" y="1153765"/>
            <a:ext cx="4471323" cy="3192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14350F-F234-FEC0-5830-B7AA1E109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445978"/>
              </p:ext>
            </p:extLst>
          </p:nvPr>
        </p:nvGraphicFramePr>
        <p:xfrm>
          <a:off x="365622" y="1204566"/>
          <a:ext cx="4418128" cy="31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56264" y="326382"/>
            <a:ext cx="6400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we going to discuss?</a:t>
            </a:r>
          </a:p>
        </p:txBody>
      </p:sp>
      <p:grpSp>
        <p:nvGrpSpPr>
          <p:cNvPr id="22" name="Group 21"/>
          <p:cNvGrpSpPr/>
          <p:nvPr/>
        </p:nvGrpSpPr>
        <p:grpSpPr>
          <a:xfrm rot="16200000" flipH="1">
            <a:off x="1781935" y="1627684"/>
            <a:ext cx="177143" cy="177143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3" name="Rounded Rectangle 2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Donut 25"/>
          <p:cNvSpPr/>
          <p:nvPr/>
        </p:nvSpPr>
        <p:spPr>
          <a:xfrm rot="16200000" flipH="1">
            <a:off x="1091506" y="1187525"/>
            <a:ext cx="108626" cy="108626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 rot="16200000" flipH="1">
            <a:off x="246396" y="2021406"/>
            <a:ext cx="177143" cy="17714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28" name="Rounded Rectangle 2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ounded Rectangle 2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0" name="Donut 29"/>
          <p:cNvSpPr/>
          <p:nvPr/>
        </p:nvSpPr>
        <p:spPr>
          <a:xfrm rot="16200000" flipH="1">
            <a:off x="2409964" y="1827837"/>
            <a:ext cx="108626" cy="10862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6200000" flipH="1">
            <a:off x="1099975" y="1560803"/>
            <a:ext cx="209435" cy="209435"/>
          </a:xfrm>
          <a:prstGeom prst="donut">
            <a:avLst>
              <a:gd name="adj" fmla="val 12500"/>
            </a:avLst>
          </a:prstGeom>
          <a:solidFill>
            <a:srgbClr val="96C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2" name="Group 31"/>
          <p:cNvGrpSpPr/>
          <p:nvPr/>
        </p:nvGrpSpPr>
        <p:grpSpPr>
          <a:xfrm rot="16200000" flipH="1">
            <a:off x="3554630" y="2245484"/>
            <a:ext cx="104748" cy="104748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33" name="Rounded Rectangle 3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5" name="Donut 34"/>
          <p:cNvSpPr/>
          <p:nvPr/>
        </p:nvSpPr>
        <p:spPr>
          <a:xfrm rot="16200000" flipH="1">
            <a:off x="1515510" y="1243965"/>
            <a:ext cx="108626" cy="10862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6" name="Group 35"/>
          <p:cNvGrpSpPr/>
          <p:nvPr/>
        </p:nvGrpSpPr>
        <p:grpSpPr>
          <a:xfrm rot="16200000" flipH="1">
            <a:off x="706590" y="1470327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37" name="Rounded Rectangle 3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ounded Rectangle 3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6684213" y="1311121"/>
            <a:ext cx="177143" cy="177143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71" name="Rounded Rectangle 7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ounded Rectangle 7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8" name="Donut 57"/>
          <p:cNvSpPr/>
          <p:nvPr/>
        </p:nvSpPr>
        <p:spPr>
          <a:xfrm rot="5400000">
            <a:off x="7798312" y="1528033"/>
            <a:ext cx="108626" cy="10862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9" name="Group 58"/>
          <p:cNvGrpSpPr/>
          <p:nvPr/>
        </p:nvGrpSpPr>
        <p:grpSpPr>
          <a:xfrm rot="5400000">
            <a:off x="8219751" y="1704843"/>
            <a:ext cx="177143" cy="177143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69" name="Rounded Rectangle 6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ounded Rectangle 6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0" name="Donut 59"/>
          <p:cNvSpPr/>
          <p:nvPr/>
        </p:nvSpPr>
        <p:spPr>
          <a:xfrm rot="5400000">
            <a:off x="6279390" y="2210573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Donut 60"/>
          <p:cNvSpPr/>
          <p:nvPr/>
        </p:nvSpPr>
        <p:spPr>
          <a:xfrm rot="5400000">
            <a:off x="7333881" y="1244240"/>
            <a:ext cx="209435" cy="20943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/>
          <p:cNvGrpSpPr/>
          <p:nvPr/>
        </p:nvGrpSpPr>
        <p:grpSpPr>
          <a:xfrm rot="5400000">
            <a:off x="5620354" y="1596144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67" name="Rounded Rectangle 6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ounded Rectangle 6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3" name="Donut 62"/>
          <p:cNvSpPr/>
          <p:nvPr/>
        </p:nvSpPr>
        <p:spPr>
          <a:xfrm rot="5400000">
            <a:off x="7019154" y="927402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4" name="Group 63"/>
          <p:cNvGrpSpPr/>
          <p:nvPr/>
        </p:nvGrpSpPr>
        <p:grpSpPr>
          <a:xfrm rot="5400000">
            <a:off x="7831952" y="1153764"/>
            <a:ext cx="104748" cy="104748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65" name="Rounded Rectangle 6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ounded Rectangle 6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6C9E2E-B8DF-648E-56FA-31FF5710E03F}"/>
              </a:ext>
            </a:extLst>
          </p:cNvPr>
          <p:cNvGrpSpPr/>
          <p:nvPr/>
        </p:nvGrpSpPr>
        <p:grpSpPr>
          <a:xfrm>
            <a:off x="1429198" y="194746"/>
            <a:ext cx="882616" cy="882616"/>
            <a:chOff x="1695614" y="147208"/>
            <a:chExt cx="882616" cy="882616"/>
          </a:xfrm>
        </p:grpSpPr>
        <p:sp>
          <p:nvSpPr>
            <p:cNvPr id="73" name="Oval 72"/>
            <p:cNvSpPr/>
            <p:nvPr/>
          </p:nvSpPr>
          <p:spPr>
            <a:xfrm>
              <a:off x="1695614" y="147208"/>
              <a:ext cx="882616" cy="882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90500" dir="6420000" algn="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67F2BA8-4792-EBCF-3D73-07BA7D2AF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80975" y="405632"/>
              <a:ext cx="311895" cy="356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092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2F262-9A1F-C06C-4361-1AE76AF0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60208"/>
            <a:ext cx="6985370" cy="85725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</a:rPr>
              <a:t>People: </a:t>
            </a:r>
            <a:r>
              <a:rPr lang="en-US" sz="3100" dirty="0">
                <a:solidFill>
                  <a:schemeClr val="accent2"/>
                </a:solidFill>
              </a:rPr>
              <a:t>Building a Security-First Culture</a:t>
            </a:r>
            <a:endParaRPr lang="nl-NL" sz="31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048D1E-5635-1689-579F-786A59804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0320" y="1211749"/>
            <a:ext cx="4702279" cy="3134725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At the </a:t>
            </a:r>
            <a:r>
              <a:rPr lang="en-US" sz="2800" b="1" dirty="0"/>
              <a:t>heart</a:t>
            </a:r>
            <a:r>
              <a:rPr lang="en-US" sz="2800" dirty="0"/>
              <a:t> of any robust security strategy are the </a:t>
            </a:r>
            <a:r>
              <a:rPr lang="en-US" sz="2800" b="1" dirty="0"/>
              <a:t>people</a:t>
            </a:r>
            <a:r>
              <a:rPr lang="en-US" sz="2800" dirty="0"/>
              <a:t> who implement and adhere to it. A security-first culture ensures that every </a:t>
            </a:r>
            <a:r>
              <a:rPr lang="en-US" sz="2800" b="1" dirty="0"/>
              <a:t>individual</a:t>
            </a:r>
            <a:r>
              <a:rPr lang="en-US" sz="2800" dirty="0"/>
              <a:t> in the organization is aware of their </a:t>
            </a:r>
            <a:r>
              <a:rPr lang="en-US" sz="2800" b="1" dirty="0"/>
              <a:t>role</a:t>
            </a:r>
            <a:r>
              <a:rPr lang="en-US" sz="2800" dirty="0"/>
              <a:t> in maintaining security.</a:t>
            </a:r>
            <a:endParaRPr lang="nl-NL" sz="2800" dirty="0"/>
          </a:p>
          <a:p>
            <a:endParaRPr lang="nl-NL" dirty="0"/>
          </a:p>
        </p:txBody>
      </p:sp>
      <p:pic>
        <p:nvPicPr>
          <p:cNvPr id="9" name="Picture Placeholder 8" descr="A group of people standing next to a gear&#10;&#10;Description automatically generated">
            <a:extLst>
              <a:ext uri="{FF2B5EF4-FFF2-40B4-BE49-F238E27FC236}">
                <a16:creationId xmlns:a16="http://schemas.microsoft.com/office/drawing/2014/main" id="{4FC78947-04D1-6EDC-8F9E-F17332F822F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2599" y="1211749"/>
            <a:ext cx="2573338" cy="2968625"/>
          </a:xfrm>
        </p:spPr>
      </p:pic>
    </p:spTree>
    <p:extLst>
      <p:ext uri="{BB962C8B-B14F-4D97-AF65-F5344CB8AC3E}">
        <p14:creationId xmlns:p14="http://schemas.microsoft.com/office/powerpoint/2010/main" val="44763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6BBE0714-A0AC-2C48-B442-505B341B3B4C}" vid="{6F76FE9D-78F3-1B45-B9B6-FB86803BFDB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ade84ad-3c6b-4480-bb7a-7694e5cb1e58}" enabled="1" method="Privileged" siteId="{b1a6616c-9473-4cab-82b6-b6affeed3e1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Experts_Live_NL _ppt_template 2024_white</Template>
  <TotalTime>0</TotalTime>
  <Words>672</Words>
  <Application>Microsoft Office PowerPoint</Application>
  <PresentationFormat>On-screen Show (16:9)</PresentationFormat>
  <Paragraphs>156</Paragraphs>
  <Slides>30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Segoe Light</vt:lpstr>
      <vt:lpstr>Segoe UI</vt:lpstr>
      <vt:lpstr>Segoe UI Light</vt:lpstr>
      <vt:lpstr>1_Office Theme</vt:lpstr>
      <vt:lpstr>PowerPoint Presentation</vt:lpstr>
      <vt:lpstr>PowerPoint Presentation</vt:lpstr>
      <vt:lpstr>PowerPoint Presentation</vt:lpstr>
      <vt:lpstr>Setting the Scene </vt:lpstr>
      <vt:lpstr>PowerPoint Presentation</vt:lpstr>
      <vt:lpstr>Before we can start</vt:lpstr>
      <vt:lpstr>Microsoft Cloud Adoption Framework</vt:lpstr>
      <vt:lpstr>PowerPoint Presentation</vt:lpstr>
      <vt:lpstr>People: Building a Security-First Culture</vt:lpstr>
      <vt:lpstr>People: Building a Security-First Culture</vt:lpstr>
      <vt:lpstr>Process: Implementing Security Processes</vt:lpstr>
      <vt:lpstr>Process: Implementing Security Processes</vt:lpstr>
      <vt:lpstr>Technology: Leveraging Advanced Technology</vt:lpstr>
      <vt:lpstr>Technology: Leveraging Advanced Technology</vt:lpstr>
      <vt:lpstr>Technology: Leveraging Advanced Technology</vt:lpstr>
      <vt:lpstr>MFA</vt:lpstr>
      <vt:lpstr>Midnight Blizzard: Guidance for responders on nation-state attack | Microsoft Security Blog</vt:lpstr>
      <vt:lpstr>How to see the score? Microsoft Defender for Cloud - Microsoft Azure</vt:lpstr>
      <vt:lpstr>Dashboarding</vt:lpstr>
      <vt:lpstr>Dashboarding</vt:lpstr>
      <vt:lpstr>Securing Azure Subscriptions</vt:lpstr>
      <vt:lpstr>Mission 65  Azure Remediation Program</vt:lpstr>
      <vt:lpstr>What is Mission 65?</vt:lpstr>
      <vt:lpstr>What is Mission 65?</vt:lpstr>
      <vt:lpstr>What is Mission 65?</vt:lpstr>
      <vt:lpstr>Let’s get started</vt:lpstr>
      <vt:lpstr>Call to Action @ Fabrikam</vt:lpstr>
      <vt:lpstr>Key takeaways</vt:lpstr>
      <vt:lpstr>Action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2024-06-04T04:37:19Z</dcterms:created>
  <dcterms:modified xsi:type="dcterms:W3CDTF">2024-06-04T06:29:28Z</dcterms:modified>
</cp:coreProperties>
</file>